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_rels/slideMaster3.xml.rels" ContentType="application/vnd.openxmlformats-package.relationships+xml"/>
  <Override PartName="/ppt/slideMasters/_rels/slideMaster1.xml.rels" ContentType="application/vnd.openxmlformats-package.relationships+xml"/>
  <Override PartName="/ppt/slideMasters/_rels/slideMaster2.xml.rels" ContentType="application/vnd.openxmlformats-package.relationships+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slideLayouts/slideLayout19.xml" ContentType="application/vnd.openxmlformats-officedocument.presentationml.slideLayout+xml"/>
  <Override PartName="/ppt/slideLayouts/slideLayout8.xml" ContentType="application/vnd.openxmlformats-officedocument.presentationml.slideLayout+xml"/>
  <Override PartName="/ppt/slideLayouts/slideLayout17.xml" ContentType="application/vnd.openxmlformats-officedocument.presentationml.slideLayout+xml"/>
  <Override PartName="/ppt/slideLayouts/slideLayout20.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1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3.xml" ContentType="application/vnd.openxmlformats-officedocument.presentationml.slideLayout+xml"/>
  <Override PartName="/ppt/slideLayouts/_rels/slideLayout34.xml.rels" ContentType="application/vnd.openxmlformats-package.relationships+xml"/>
  <Override PartName="/ppt/slideLayouts/_rels/slideLayout33.xml.rels" ContentType="application/vnd.openxmlformats-package.relationships+xml"/>
  <Override PartName="/ppt/slideLayouts/_rels/slideLayout9.xml.rels" ContentType="application/vnd.openxmlformats-package.relationships+xml"/>
  <Override PartName="/ppt/slideLayouts/_rels/slideLayout32.xml.rels" ContentType="application/vnd.openxmlformats-package.relationships+xml"/>
  <Override PartName="/ppt/slideLayouts/_rels/slideLayout21.xml.rels" ContentType="application/vnd.openxmlformats-package.relationships+xml"/>
  <Override PartName="/ppt/slideLayouts/_rels/slideLayout24.xml.rels" ContentType="application/vnd.openxmlformats-package.relationships+xml"/>
  <Override PartName="/ppt/slideLayouts/_rels/slideLayout16.xml.rels" ContentType="application/vnd.openxmlformats-package.relationships+xml"/>
  <Override PartName="/ppt/slideLayouts/_rels/slideLayout31.xml.rels" ContentType="application/vnd.openxmlformats-package.relationships+xml"/>
  <Override PartName="/ppt/slideLayouts/_rels/slideLayout20.xml.rels" ContentType="application/vnd.openxmlformats-package.relationships+xml"/>
  <Override PartName="/ppt/slideLayouts/_rels/slideLayout23.xml.rels" ContentType="application/vnd.openxmlformats-package.relationships+xml"/>
  <Override PartName="/ppt/slideLayouts/_rels/slideLayout15.xml.rels" ContentType="application/vnd.openxmlformats-package.relationships+xml"/>
  <Override PartName="/ppt/slideLayouts/_rels/slideLayout30.xml.rels" ContentType="application/vnd.openxmlformats-package.relationships+xml"/>
  <Override PartName="/ppt/slideLayouts/_rels/slideLayout29.xml.rels" ContentType="application/vnd.openxmlformats-package.relationships+xml"/>
  <Override PartName="/ppt/slideLayouts/_rels/slideLayout22.xml.rels" ContentType="application/vnd.openxmlformats-package.relationships+xml"/>
  <Override PartName="/ppt/slideLayouts/_rels/slideLayout14.xml.rels" ContentType="application/vnd.openxmlformats-package.relationships+xml"/>
  <Override PartName="/ppt/slideLayouts/_rels/slideLayout28.xml.rels" ContentType="application/vnd.openxmlformats-package.relationships+xml"/>
  <Override PartName="/ppt/slideLayouts/_rels/slideLayout36.xml.rels" ContentType="application/vnd.openxmlformats-package.relationships+xml"/>
  <Override PartName="/ppt/slideLayouts/_rels/slideLayout7.xml.rels" ContentType="application/vnd.openxmlformats-package.relationships+xml"/>
  <Override PartName="/ppt/slideLayouts/_rels/slideLayout6.xml.rels" ContentType="application/vnd.openxmlformats-package.relationships+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27.xml.rels" ContentType="application/vnd.openxmlformats-package.relationships+xml"/>
  <Override PartName="/ppt/slideLayouts/_rels/slideLayout13.xml.rels" ContentType="application/vnd.openxmlformats-package.relationships+xml"/>
  <Override PartName="/ppt/slideLayouts/_rels/slideLayout35.xml.rels" ContentType="application/vnd.openxmlformats-package.relationships+xml"/>
  <Override PartName="/ppt/slideLayouts/_rels/slideLayout3.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1.xml.rels" ContentType="application/vnd.openxmlformats-package.relationships+xml"/>
  <Override PartName="/ppt/slideLayouts/_rels/slideLayout12.xml.rels" ContentType="application/vnd.openxmlformats-package.relationships+xml"/>
  <Override PartName="/ppt/slideLayouts/_rels/slideLayout19.xml.rels" ContentType="application/vnd.openxmlformats-package.relationships+xml"/>
  <Override PartName="/ppt/slideLayouts/_rels/slideLayout25.xml.rels" ContentType="application/vnd.openxmlformats-package.relationships+xml"/>
  <Override PartName="/ppt/slideLayouts/_rels/slideLayout10.xml.rels" ContentType="application/vnd.openxmlformats-package.relationships+xml"/>
  <Override PartName="/ppt/slideLayouts/_rels/slideLayout17.xml.rels" ContentType="application/vnd.openxmlformats-package.relationships+xml"/>
  <Override PartName="/ppt/slideLayouts/_rels/slideLayout26.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slideLayout5.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6.xml" ContentType="application/vnd.openxmlformats-officedocument.presentationml.slideLayout+xml"/>
  <Override PartName="/ppt/slideLayouts/slideLayout16.xml" ContentType="application/vnd.openxmlformats-officedocument.presentationml.slideLayout+xml"/>
  <Override PartName="/ppt/slideLayouts/slideLayout7.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26.xml" ContentType="application/vnd.openxmlformats-officedocument.presentationml.slideLayout+xml"/>
  <Override PartName="/ppt/slideLayouts/slideLayout32.xml" ContentType="application/vnd.openxmlformats-officedocument.presentationml.slideLayout+xml"/>
  <Override PartName="/ppt/slideLayouts/slideLayout27.xml" ContentType="application/vnd.openxmlformats-officedocument.presentationml.slideLayout+xml"/>
  <Override PartName="/ppt/slideLayouts/slideLayout33.xml" ContentType="application/vnd.openxmlformats-officedocument.presentationml.slideLayout+xml"/>
  <Override PartName="/ppt/slideLayouts/slideLayout28.xml" ContentType="application/vnd.openxmlformats-officedocument.presentationml.slideLayout+xml"/>
  <Override PartName="/ppt/slideLayouts/slideLayout34.xml" ContentType="application/vnd.openxmlformats-officedocument.presentationml.slideLayout+xml"/>
  <Override PartName="/ppt/slideLayouts/slideLayout29.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s/slide1.xml" ContentType="application/vnd.openxmlformats-officedocument.presentationml.slide+xml"/>
  <Override PartName="/ppt/slides/slide19.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1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6.xml" ContentType="application/vnd.openxmlformats-officedocument.presentationml.slide+xml"/>
  <Override PartName="/ppt/slides/slide20.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7.xml" ContentType="application/vnd.openxmlformats-officedocument.presentationml.slide+xml"/>
  <Override PartName="/ppt/slides/slide16.xml" ContentType="application/vnd.openxmlformats-officedocument.presentationml.slide+xml"/>
  <Override PartName="/ppt/slides/slide8.xml" ContentType="application/vnd.openxmlformats-officedocument.presentationml.slide+xml"/>
  <Override PartName="/ppt/slides/slide17.xml" ContentType="application/vnd.openxmlformats-officedocument.presentationml.slide+xml"/>
  <Override PartName="/ppt/slides/slide9.xml" ContentType="application/vnd.openxmlformats-officedocument.presentationml.slide+xml"/>
  <Override PartName="/ppt/slides/_rels/slide18.xml.rels" ContentType="application/vnd.openxmlformats-package.relationships+xml"/>
  <Override PartName="/ppt/slides/_rels/slide11.xml.rels" ContentType="application/vnd.openxmlformats-package.relationships+xml"/>
  <Override PartName="/ppt/slides/_rels/slide17.xml.rels" ContentType="application/vnd.openxmlformats-package.relationships+xml"/>
  <Override PartName="/ppt/slides/_rels/slide10.xml.rels" ContentType="application/vnd.openxmlformats-package.relationships+xml"/>
  <Override PartName="/ppt/slides/_rels/slide16.xml.rels" ContentType="application/vnd.openxmlformats-package.relationships+xml"/>
  <Override PartName="/ppt/slides/_rels/slide15.xml.rels" ContentType="application/vnd.openxmlformats-package.relationships+xml"/>
  <Override PartName="/ppt/slides/_rels/slide14.xml.rels" ContentType="application/vnd.openxmlformats-package.relationships+xml"/>
  <Override PartName="/ppt/slides/_rels/slide13.xml.rels" ContentType="application/vnd.openxmlformats-package.relationships+xml"/>
  <Override PartName="/ppt/slides/_rels/slide12.xml.rels" ContentType="application/vnd.openxmlformats-package.relationships+xml"/>
  <Override PartName="/ppt/slides/_rels/slide19.xml.rels" ContentType="application/vnd.openxmlformats-package.relationships+xml"/>
  <Override PartName="/ppt/slides/_rels/slide2.xml.rels" ContentType="application/vnd.openxmlformats-package.relationships+xml"/>
  <Override PartName="/ppt/slides/_rels/slide9.xml.rels" ContentType="application/vnd.openxmlformats-package.relationships+xml"/>
  <Override PartName="/ppt/slides/_rels/slide1.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20.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3.xml.rels" ContentType="application/vnd.openxmlformats-package.relationships+xml"/>
  <Override PartName="/ppt/slides/slide18.xml" ContentType="application/vnd.openxmlformats-officedocument.presentationml.slide+xml"/>
  <Override PartName="/ppt/_rels/presentation.xml.rels" ContentType="application/vnd.openxmlformats-package.relationships+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presProps.xml" ContentType="application/vnd.openxmlformats-officedocument.presentationml.presPro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Lst>
  <p:sldSz cx="10080625" cy="567055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p>
            <a:r>
              <a:t>Footer</a:t>
            </a:r>
          </a:p>
        </p:txBody>
      </p:sp>
      <p:sp>
        <p:nvSpPr>
          <p:cNvPr id="3" name="PlaceHolder 2"/>
          <p:cNvSpPr>
            <a:spLocks noGrp="1"/>
          </p:cNvSpPr>
          <p:nvPr>
            <p:ph type="sldNum" idx="2"/>
          </p:nvPr>
        </p:nvSpPr>
        <p:spPr/>
        <p:txBody>
          <a:bodyPr/>
          <a:p>
            <a:fld id="{F0E69C0C-C3DA-436D-B6A3-AD18110F1C06}" type="slidenum">
              <a:t>&lt;#&gt;</a:t>
            </a:fld>
          </a:p>
        </p:txBody>
      </p:sp>
      <p:sp>
        <p:nvSpPr>
          <p:cNvPr id="4" name="PlaceHolder 3"/>
          <p:cNvSpPr>
            <a:spLocks noGrp="1"/>
          </p:cNvSpPr>
          <p:nvPr>
            <p:ph type="dt" idx="3"/>
          </p:nvPr>
        </p:nvSpPr>
        <p:spPr/>
        <p:txBody>
          <a:bodyPr/>
          <a:p>
            <a:r>
              <a:rPr lang="en-US"/>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es-GT" sz="4400" spc="-1" strike="noStrike">
              <a:solidFill>
                <a:srgbClr val="000000"/>
              </a:solidFill>
              <a:latin typeface="Arial"/>
            </a:endParaRPr>
          </a:p>
        </p:txBody>
      </p:sp>
      <p:sp>
        <p:nvSpPr>
          <p:cNvPr id="27" name="PlaceHolder 2"/>
          <p:cNvSpPr>
            <a:spLocks noGrp="1"/>
          </p:cNvSpPr>
          <p:nvPr>
            <p:ph/>
          </p:nvPr>
        </p:nvSpPr>
        <p:spPr>
          <a:xfrm>
            <a:off x="504000" y="1326600"/>
            <a:ext cx="9072000" cy="1568520"/>
          </a:xfrm>
          <a:prstGeom prst="rect">
            <a:avLst/>
          </a:prstGeom>
          <a:noFill/>
          <a:ln w="0">
            <a:noFill/>
          </a:ln>
        </p:spPr>
        <p:txBody>
          <a:bodyPr lIns="0" rIns="0" tIns="0" bIns="0" anchor="t">
            <a:normAutofit/>
          </a:bodyPr>
          <a:p>
            <a:pPr indent="0">
              <a:spcBef>
                <a:spcPts val="1417"/>
              </a:spcBef>
              <a:buNone/>
            </a:pPr>
            <a:endParaRPr b="0" lang="es-GT" sz="3200" spc="-1" strike="noStrike">
              <a:solidFill>
                <a:srgbClr val="000000"/>
              </a:solidFill>
              <a:latin typeface="Arial"/>
            </a:endParaRPr>
          </a:p>
        </p:txBody>
      </p:sp>
      <p:sp>
        <p:nvSpPr>
          <p:cNvPr id="28" name="PlaceHolder 3"/>
          <p:cNvSpPr>
            <a:spLocks noGrp="1"/>
          </p:cNvSpPr>
          <p:nvPr>
            <p:ph/>
          </p:nvPr>
        </p:nvSpPr>
        <p:spPr>
          <a:xfrm>
            <a:off x="504000" y="3044520"/>
            <a:ext cx="9072000" cy="1568520"/>
          </a:xfrm>
          <a:prstGeom prst="rect">
            <a:avLst/>
          </a:prstGeom>
          <a:noFill/>
          <a:ln w="0">
            <a:noFill/>
          </a:ln>
        </p:spPr>
        <p:txBody>
          <a:bodyPr lIns="0" rIns="0" tIns="0" bIns="0" anchor="t">
            <a:normAutofit/>
          </a:bodyPr>
          <a:p>
            <a:pPr indent="0">
              <a:spcBef>
                <a:spcPts val="1417"/>
              </a:spcBef>
              <a:buNone/>
            </a:pPr>
            <a:endParaRPr b="0" lang="es-GT" sz="3200" spc="-1" strike="noStrike">
              <a:solidFill>
                <a:srgbClr val="000000"/>
              </a:solidFill>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A2E12C1A-304A-48C6-B491-755847D59888}" type="slidenum">
              <a:t>&lt;#&gt;</a:t>
            </a:fld>
          </a:p>
        </p:txBody>
      </p:sp>
      <p:sp>
        <p:nvSpPr>
          <p:cNvPr id="7" name="PlaceHolder 6"/>
          <p:cNvSpPr>
            <a:spLocks noGrp="1"/>
          </p:cNvSpPr>
          <p:nvPr>
            <p:ph type="dt" idx="3"/>
          </p:nvPr>
        </p:nvSpPr>
        <p:spPr/>
        <p:txBody>
          <a:bodyPr/>
          <a:p>
            <a:r>
              <a:rPr lang="en-US"/>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es-GT" sz="4400" spc="-1" strike="noStrike">
              <a:solidFill>
                <a:srgbClr val="000000"/>
              </a:solidFill>
              <a:latin typeface="Arial"/>
            </a:endParaRPr>
          </a:p>
        </p:txBody>
      </p:sp>
      <p:sp>
        <p:nvSpPr>
          <p:cNvPr id="30"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pPr indent="0">
              <a:spcBef>
                <a:spcPts val="1417"/>
              </a:spcBef>
              <a:buNone/>
            </a:pPr>
            <a:endParaRPr b="0" lang="es-GT" sz="3200" spc="-1" strike="noStrike">
              <a:solidFill>
                <a:srgbClr val="000000"/>
              </a:solidFill>
              <a:latin typeface="Arial"/>
            </a:endParaRPr>
          </a:p>
        </p:txBody>
      </p:sp>
      <p:sp>
        <p:nvSpPr>
          <p:cNvPr id="31"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pPr indent="0">
              <a:spcBef>
                <a:spcPts val="1417"/>
              </a:spcBef>
              <a:buNone/>
            </a:pPr>
            <a:endParaRPr b="0" lang="es-GT" sz="3200" spc="-1" strike="noStrike">
              <a:solidFill>
                <a:srgbClr val="000000"/>
              </a:solidFill>
              <a:latin typeface="Arial"/>
            </a:endParaRPr>
          </a:p>
        </p:txBody>
      </p:sp>
      <p:sp>
        <p:nvSpPr>
          <p:cNvPr id="32" name="PlaceHolder 4"/>
          <p:cNvSpPr>
            <a:spLocks noGrp="1"/>
          </p:cNvSpPr>
          <p:nvPr>
            <p:ph/>
          </p:nvPr>
        </p:nvSpPr>
        <p:spPr>
          <a:xfrm>
            <a:off x="504000" y="3044520"/>
            <a:ext cx="4426920" cy="1568520"/>
          </a:xfrm>
          <a:prstGeom prst="rect">
            <a:avLst/>
          </a:prstGeom>
          <a:noFill/>
          <a:ln w="0">
            <a:noFill/>
          </a:ln>
        </p:spPr>
        <p:txBody>
          <a:bodyPr lIns="0" rIns="0" tIns="0" bIns="0" anchor="t">
            <a:normAutofit/>
          </a:bodyPr>
          <a:p>
            <a:pPr indent="0">
              <a:spcBef>
                <a:spcPts val="1417"/>
              </a:spcBef>
              <a:buNone/>
            </a:pPr>
            <a:endParaRPr b="0" lang="es-GT" sz="3200" spc="-1" strike="noStrike">
              <a:solidFill>
                <a:srgbClr val="000000"/>
              </a:solidFill>
              <a:latin typeface="Arial"/>
            </a:endParaRPr>
          </a:p>
        </p:txBody>
      </p:sp>
      <p:sp>
        <p:nvSpPr>
          <p:cNvPr id="33" name="PlaceHolder 5"/>
          <p:cNvSpPr>
            <a:spLocks noGrp="1"/>
          </p:cNvSpPr>
          <p:nvPr>
            <p:ph/>
          </p:nvPr>
        </p:nvSpPr>
        <p:spPr>
          <a:xfrm>
            <a:off x="5152680" y="3044520"/>
            <a:ext cx="4426920" cy="1568520"/>
          </a:xfrm>
          <a:prstGeom prst="rect">
            <a:avLst/>
          </a:prstGeom>
          <a:noFill/>
          <a:ln w="0">
            <a:noFill/>
          </a:ln>
        </p:spPr>
        <p:txBody>
          <a:bodyPr lIns="0" rIns="0" tIns="0" bIns="0" anchor="t">
            <a:normAutofit/>
          </a:bodyPr>
          <a:p>
            <a:pPr indent="0">
              <a:spcBef>
                <a:spcPts val="1417"/>
              </a:spcBef>
              <a:buNone/>
            </a:pPr>
            <a:endParaRPr b="0" lang="es-GT" sz="3200" spc="-1" strike="noStrike">
              <a:solidFill>
                <a:srgbClr val="000000"/>
              </a:solidFill>
              <a:latin typeface="Arial"/>
            </a:endParaRPr>
          </a:p>
        </p:txBody>
      </p:sp>
      <p:sp>
        <p:nvSpPr>
          <p:cNvPr id="7" name="PlaceHolder 6"/>
          <p:cNvSpPr>
            <a:spLocks noGrp="1"/>
          </p:cNvSpPr>
          <p:nvPr>
            <p:ph type="ftr" idx="1"/>
          </p:nvPr>
        </p:nvSpPr>
        <p:spPr/>
        <p:txBody>
          <a:bodyPr/>
          <a:p>
            <a:r>
              <a:t>Footer</a:t>
            </a:r>
          </a:p>
        </p:txBody>
      </p:sp>
      <p:sp>
        <p:nvSpPr>
          <p:cNvPr id="8" name="PlaceHolder 7"/>
          <p:cNvSpPr>
            <a:spLocks noGrp="1"/>
          </p:cNvSpPr>
          <p:nvPr>
            <p:ph type="sldNum" idx="2"/>
          </p:nvPr>
        </p:nvSpPr>
        <p:spPr/>
        <p:txBody>
          <a:bodyPr/>
          <a:p>
            <a:fld id="{69E991B9-92C2-43AE-915F-825118649710}" type="slidenum">
              <a:t>&lt;#&gt;</a:t>
            </a:fld>
          </a:p>
        </p:txBody>
      </p:sp>
      <p:sp>
        <p:nvSpPr>
          <p:cNvPr id="9" name="PlaceHolder 8"/>
          <p:cNvSpPr>
            <a:spLocks noGrp="1"/>
          </p:cNvSpPr>
          <p:nvPr>
            <p:ph type="dt" idx="3"/>
          </p:nvPr>
        </p:nvSpPr>
        <p:spPr/>
        <p:txBody>
          <a:bodyPr/>
          <a:p>
            <a:r>
              <a:rPr lang="en-US"/>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es-GT" sz="4400" spc="-1" strike="noStrike">
              <a:solidFill>
                <a:srgbClr val="000000"/>
              </a:solidFill>
              <a:latin typeface="Arial"/>
            </a:endParaRPr>
          </a:p>
        </p:txBody>
      </p:sp>
      <p:sp>
        <p:nvSpPr>
          <p:cNvPr id="35" name="PlaceHolder 2"/>
          <p:cNvSpPr>
            <a:spLocks noGrp="1"/>
          </p:cNvSpPr>
          <p:nvPr>
            <p:ph/>
          </p:nvPr>
        </p:nvSpPr>
        <p:spPr>
          <a:xfrm>
            <a:off x="504000" y="1326600"/>
            <a:ext cx="2921040" cy="1568520"/>
          </a:xfrm>
          <a:prstGeom prst="rect">
            <a:avLst/>
          </a:prstGeom>
          <a:noFill/>
          <a:ln w="0">
            <a:noFill/>
          </a:ln>
        </p:spPr>
        <p:txBody>
          <a:bodyPr lIns="0" rIns="0" tIns="0" bIns="0" anchor="t">
            <a:normAutofit/>
          </a:bodyPr>
          <a:p>
            <a:pPr indent="0">
              <a:spcBef>
                <a:spcPts val="1417"/>
              </a:spcBef>
              <a:buNone/>
            </a:pPr>
            <a:endParaRPr b="0" lang="es-GT" sz="3200" spc="-1" strike="noStrike">
              <a:solidFill>
                <a:srgbClr val="000000"/>
              </a:solidFill>
              <a:latin typeface="Arial"/>
            </a:endParaRPr>
          </a:p>
        </p:txBody>
      </p:sp>
      <p:sp>
        <p:nvSpPr>
          <p:cNvPr id="36" name="PlaceHolder 3"/>
          <p:cNvSpPr>
            <a:spLocks noGrp="1"/>
          </p:cNvSpPr>
          <p:nvPr>
            <p:ph/>
          </p:nvPr>
        </p:nvSpPr>
        <p:spPr>
          <a:xfrm>
            <a:off x="3571560" y="1326600"/>
            <a:ext cx="2921040" cy="1568520"/>
          </a:xfrm>
          <a:prstGeom prst="rect">
            <a:avLst/>
          </a:prstGeom>
          <a:noFill/>
          <a:ln w="0">
            <a:noFill/>
          </a:ln>
        </p:spPr>
        <p:txBody>
          <a:bodyPr lIns="0" rIns="0" tIns="0" bIns="0" anchor="t">
            <a:normAutofit/>
          </a:bodyPr>
          <a:p>
            <a:pPr indent="0">
              <a:spcBef>
                <a:spcPts val="1417"/>
              </a:spcBef>
              <a:buNone/>
            </a:pPr>
            <a:endParaRPr b="0" lang="es-GT" sz="3200" spc="-1" strike="noStrike">
              <a:solidFill>
                <a:srgbClr val="000000"/>
              </a:solidFill>
              <a:latin typeface="Arial"/>
            </a:endParaRPr>
          </a:p>
        </p:txBody>
      </p:sp>
      <p:sp>
        <p:nvSpPr>
          <p:cNvPr id="37" name="PlaceHolder 4"/>
          <p:cNvSpPr>
            <a:spLocks noGrp="1"/>
          </p:cNvSpPr>
          <p:nvPr>
            <p:ph/>
          </p:nvPr>
        </p:nvSpPr>
        <p:spPr>
          <a:xfrm>
            <a:off x="6639120" y="1326600"/>
            <a:ext cx="2921040" cy="1568520"/>
          </a:xfrm>
          <a:prstGeom prst="rect">
            <a:avLst/>
          </a:prstGeom>
          <a:noFill/>
          <a:ln w="0">
            <a:noFill/>
          </a:ln>
        </p:spPr>
        <p:txBody>
          <a:bodyPr lIns="0" rIns="0" tIns="0" bIns="0" anchor="t">
            <a:normAutofit/>
          </a:bodyPr>
          <a:p>
            <a:pPr indent="0">
              <a:spcBef>
                <a:spcPts val="1417"/>
              </a:spcBef>
              <a:buNone/>
            </a:pPr>
            <a:endParaRPr b="0" lang="es-GT" sz="3200" spc="-1" strike="noStrike">
              <a:solidFill>
                <a:srgbClr val="000000"/>
              </a:solidFill>
              <a:latin typeface="Arial"/>
            </a:endParaRPr>
          </a:p>
        </p:txBody>
      </p:sp>
      <p:sp>
        <p:nvSpPr>
          <p:cNvPr id="38" name="PlaceHolder 5"/>
          <p:cNvSpPr>
            <a:spLocks noGrp="1"/>
          </p:cNvSpPr>
          <p:nvPr>
            <p:ph/>
          </p:nvPr>
        </p:nvSpPr>
        <p:spPr>
          <a:xfrm>
            <a:off x="504000" y="3044520"/>
            <a:ext cx="2921040" cy="1568520"/>
          </a:xfrm>
          <a:prstGeom prst="rect">
            <a:avLst/>
          </a:prstGeom>
          <a:noFill/>
          <a:ln w="0">
            <a:noFill/>
          </a:ln>
        </p:spPr>
        <p:txBody>
          <a:bodyPr lIns="0" rIns="0" tIns="0" bIns="0" anchor="t">
            <a:normAutofit/>
          </a:bodyPr>
          <a:p>
            <a:pPr indent="0">
              <a:spcBef>
                <a:spcPts val="1417"/>
              </a:spcBef>
              <a:buNone/>
            </a:pPr>
            <a:endParaRPr b="0" lang="es-GT" sz="3200" spc="-1" strike="noStrike">
              <a:solidFill>
                <a:srgbClr val="000000"/>
              </a:solidFill>
              <a:latin typeface="Arial"/>
            </a:endParaRPr>
          </a:p>
        </p:txBody>
      </p:sp>
      <p:sp>
        <p:nvSpPr>
          <p:cNvPr id="39" name="PlaceHolder 6"/>
          <p:cNvSpPr>
            <a:spLocks noGrp="1"/>
          </p:cNvSpPr>
          <p:nvPr>
            <p:ph/>
          </p:nvPr>
        </p:nvSpPr>
        <p:spPr>
          <a:xfrm>
            <a:off x="3571560" y="3044520"/>
            <a:ext cx="2921040" cy="1568520"/>
          </a:xfrm>
          <a:prstGeom prst="rect">
            <a:avLst/>
          </a:prstGeom>
          <a:noFill/>
          <a:ln w="0">
            <a:noFill/>
          </a:ln>
        </p:spPr>
        <p:txBody>
          <a:bodyPr lIns="0" rIns="0" tIns="0" bIns="0" anchor="t">
            <a:normAutofit/>
          </a:bodyPr>
          <a:p>
            <a:pPr indent="0">
              <a:spcBef>
                <a:spcPts val="1417"/>
              </a:spcBef>
              <a:buNone/>
            </a:pPr>
            <a:endParaRPr b="0" lang="es-GT" sz="3200" spc="-1" strike="noStrike">
              <a:solidFill>
                <a:srgbClr val="000000"/>
              </a:solidFill>
              <a:latin typeface="Arial"/>
            </a:endParaRPr>
          </a:p>
        </p:txBody>
      </p:sp>
      <p:sp>
        <p:nvSpPr>
          <p:cNvPr id="40" name="PlaceHolder 7"/>
          <p:cNvSpPr>
            <a:spLocks noGrp="1"/>
          </p:cNvSpPr>
          <p:nvPr>
            <p:ph/>
          </p:nvPr>
        </p:nvSpPr>
        <p:spPr>
          <a:xfrm>
            <a:off x="6639120" y="3044520"/>
            <a:ext cx="2921040" cy="1568520"/>
          </a:xfrm>
          <a:prstGeom prst="rect">
            <a:avLst/>
          </a:prstGeom>
          <a:noFill/>
          <a:ln w="0">
            <a:noFill/>
          </a:ln>
        </p:spPr>
        <p:txBody>
          <a:bodyPr lIns="0" rIns="0" tIns="0" bIns="0" anchor="t">
            <a:normAutofit/>
          </a:bodyPr>
          <a:p>
            <a:pPr indent="0">
              <a:spcBef>
                <a:spcPts val="1417"/>
              </a:spcBef>
              <a:buNone/>
            </a:pPr>
            <a:endParaRPr b="0" lang="es-GT" sz="3200" spc="-1" strike="noStrike">
              <a:solidFill>
                <a:srgbClr val="000000"/>
              </a:solidFill>
              <a:latin typeface="Arial"/>
            </a:endParaRPr>
          </a:p>
        </p:txBody>
      </p:sp>
      <p:sp>
        <p:nvSpPr>
          <p:cNvPr id="9" name="PlaceHolder 8"/>
          <p:cNvSpPr>
            <a:spLocks noGrp="1"/>
          </p:cNvSpPr>
          <p:nvPr>
            <p:ph type="ftr" idx="1"/>
          </p:nvPr>
        </p:nvSpPr>
        <p:spPr/>
        <p:txBody>
          <a:bodyPr/>
          <a:p>
            <a:r>
              <a:t>Footer</a:t>
            </a:r>
          </a:p>
        </p:txBody>
      </p:sp>
      <p:sp>
        <p:nvSpPr>
          <p:cNvPr id="10" name="PlaceHolder 9"/>
          <p:cNvSpPr>
            <a:spLocks noGrp="1"/>
          </p:cNvSpPr>
          <p:nvPr>
            <p:ph type="sldNum" idx="2"/>
          </p:nvPr>
        </p:nvSpPr>
        <p:spPr/>
        <p:txBody>
          <a:bodyPr/>
          <a:p>
            <a:fld id="{37444A88-7613-4E5E-AF5C-F453D4499EBD}" type="slidenum">
              <a:t>&lt;#&gt;</a:t>
            </a:fld>
          </a:p>
        </p:txBody>
      </p:sp>
      <p:sp>
        <p:nvSpPr>
          <p:cNvPr id="11" name="PlaceHolder 10"/>
          <p:cNvSpPr>
            <a:spLocks noGrp="1"/>
          </p:cNvSpPr>
          <p:nvPr>
            <p:ph type="dt" idx="3"/>
          </p:nvPr>
        </p:nvSpPr>
        <p:spPr/>
        <p:txBody>
          <a:bodyPr/>
          <a:p>
            <a:r>
              <a:rPr lang="en-US"/>
              <a:t/>
            </a: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p>
            <a:r>
              <a:t>Footer</a:t>
            </a:r>
          </a:p>
        </p:txBody>
      </p:sp>
      <p:sp>
        <p:nvSpPr>
          <p:cNvPr id="3" name="PlaceHolder 2"/>
          <p:cNvSpPr>
            <a:spLocks noGrp="1"/>
          </p:cNvSpPr>
          <p:nvPr>
            <p:ph type="sldNum" idx="5"/>
          </p:nvPr>
        </p:nvSpPr>
        <p:spPr/>
        <p:txBody>
          <a:bodyPr/>
          <a:p>
            <a:fld id="{E6641ED0-6366-4BEE-BD22-DD41DD3D855C}" type="slidenum">
              <a:t>&lt;#&gt;</a:t>
            </a:fld>
          </a:p>
        </p:txBody>
      </p:sp>
      <p:sp>
        <p:nvSpPr>
          <p:cNvPr id="4" name="PlaceHolder 3"/>
          <p:cNvSpPr>
            <a:spLocks noGrp="1"/>
          </p:cNvSpPr>
          <p:nvPr>
            <p:ph type="dt" idx="6"/>
          </p:nvPr>
        </p:nvSpPr>
        <p:spPr/>
        <p:txBody>
          <a:bodyPr/>
          <a:p>
            <a:r>
              <a:rPr lang="en-US"/>
              <a:t/>
            </a: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es-GT" sz="4400" spc="-1" strike="noStrike">
              <a:solidFill>
                <a:srgbClr val="000000"/>
              </a:solidFill>
              <a:latin typeface="Arial"/>
            </a:endParaRPr>
          </a:p>
        </p:txBody>
      </p:sp>
      <p:sp>
        <p:nvSpPr>
          <p:cNvPr id="47" name="PlaceHolder 2"/>
          <p:cNvSpPr>
            <a:spLocks noGrp="1"/>
          </p:cNvSpPr>
          <p:nvPr>
            <p:ph type="subTitle"/>
          </p:nvPr>
        </p:nvSpPr>
        <p:spPr>
          <a:xfrm>
            <a:off x="504000" y="1326600"/>
            <a:ext cx="9072000" cy="3288600"/>
          </a:xfrm>
          <a:prstGeom prst="rect">
            <a:avLst/>
          </a:prstGeom>
          <a:noFill/>
          <a:ln w="0">
            <a:noFill/>
          </a:ln>
        </p:spPr>
        <p:txBody>
          <a:bodyPr lIns="0" rIns="0" tIns="0" bIns="0" anchor="ctr">
            <a:noAutofit/>
          </a:bodyPr>
          <a:p>
            <a:pPr indent="0" algn="ctr">
              <a:buNone/>
            </a:pPr>
            <a:endParaRPr b="0" lang="es-GT" sz="3200" spc="-1" strike="noStrike">
              <a:solidFill>
                <a:srgbClr val="000000"/>
              </a:solidFill>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F6EE5C45-9EAF-425F-9AD5-957E31ED7CC1}" type="slidenum">
              <a:t>&lt;#&gt;</a:t>
            </a:fld>
          </a:p>
        </p:txBody>
      </p:sp>
      <p:sp>
        <p:nvSpPr>
          <p:cNvPr id="6" name="PlaceHolder 5"/>
          <p:cNvSpPr>
            <a:spLocks noGrp="1"/>
          </p:cNvSpPr>
          <p:nvPr>
            <p:ph type="dt" idx="6"/>
          </p:nvPr>
        </p:nvSpPr>
        <p:spPr/>
        <p:txBody>
          <a:bodyPr/>
          <a:p>
            <a:r>
              <a:rPr lang="en-US"/>
              <a:t/>
            </a: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es-GT" sz="4400" spc="-1" strike="noStrike">
              <a:solidFill>
                <a:srgbClr val="000000"/>
              </a:solidFill>
              <a:latin typeface="Arial"/>
            </a:endParaRPr>
          </a:p>
        </p:txBody>
      </p:sp>
      <p:sp>
        <p:nvSpPr>
          <p:cNvPr id="49" name="PlaceHolder 2"/>
          <p:cNvSpPr>
            <a:spLocks noGrp="1"/>
          </p:cNvSpPr>
          <p:nvPr>
            <p:ph/>
          </p:nvPr>
        </p:nvSpPr>
        <p:spPr>
          <a:xfrm>
            <a:off x="504000" y="1326600"/>
            <a:ext cx="9072000" cy="3288600"/>
          </a:xfrm>
          <a:prstGeom prst="rect">
            <a:avLst/>
          </a:prstGeom>
          <a:noFill/>
          <a:ln w="0">
            <a:noFill/>
          </a:ln>
        </p:spPr>
        <p:txBody>
          <a:bodyPr lIns="0" rIns="0" tIns="0" bIns="0" anchor="t">
            <a:normAutofit/>
          </a:bodyPr>
          <a:p>
            <a:pPr indent="0">
              <a:spcBef>
                <a:spcPts val="1417"/>
              </a:spcBef>
              <a:buNone/>
            </a:pPr>
            <a:endParaRPr b="0" lang="es-GT" sz="3200" spc="-1" strike="noStrike">
              <a:solidFill>
                <a:srgbClr val="000000"/>
              </a:solidFill>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E5886595-0EF8-4A74-83B2-0C371CFBDD0D}" type="slidenum">
              <a:t>&lt;#&gt;</a:t>
            </a:fld>
          </a:p>
        </p:txBody>
      </p:sp>
      <p:sp>
        <p:nvSpPr>
          <p:cNvPr id="6" name="PlaceHolder 5"/>
          <p:cNvSpPr>
            <a:spLocks noGrp="1"/>
          </p:cNvSpPr>
          <p:nvPr>
            <p:ph type="dt" idx="6"/>
          </p:nvPr>
        </p:nvSpPr>
        <p:spPr/>
        <p:txBody>
          <a:bodyPr/>
          <a:p>
            <a:r>
              <a:rPr lang="en-US"/>
              <a:t/>
            </a: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es-GT" sz="4400" spc="-1" strike="noStrike">
              <a:solidFill>
                <a:srgbClr val="000000"/>
              </a:solidFill>
              <a:latin typeface="Arial"/>
            </a:endParaRPr>
          </a:p>
        </p:txBody>
      </p:sp>
      <p:sp>
        <p:nvSpPr>
          <p:cNvPr id="51" name="PlaceHolder 2"/>
          <p:cNvSpPr>
            <a:spLocks noGrp="1"/>
          </p:cNvSpPr>
          <p:nvPr>
            <p:ph/>
          </p:nvPr>
        </p:nvSpPr>
        <p:spPr>
          <a:xfrm>
            <a:off x="504000" y="1326600"/>
            <a:ext cx="4426920" cy="3288600"/>
          </a:xfrm>
          <a:prstGeom prst="rect">
            <a:avLst/>
          </a:prstGeom>
          <a:noFill/>
          <a:ln w="0">
            <a:noFill/>
          </a:ln>
        </p:spPr>
        <p:txBody>
          <a:bodyPr lIns="0" rIns="0" tIns="0" bIns="0" anchor="t">
            <a:normAutofit/>
          </a:bodyPr>
          <a:p>
            <a:pPr indent="0">
              <a:spcBef>
                <a:spcPts val="1417"/>
              </a:spcBef>
              <a:buNone/>
            </a:pPr>
            <a:endParaRPr b="0" lang="es-GT" sz="3200" spc="-1" strike="noStrike">
              <a:solidFill>
                <a:srgbClr val="000000"/>
              </a:solidFill>
              <a:latin typeface="Arial"/>
            </a:endParaRPr>
          </a:p>
        </p:txBody>
      </p:sp>
      <p:sp>
        <p:nvSpPr>
          <p:cNvPr id="52" name="PlaceHolder 3"/>
          <p:cNvSpPr>
            <a:spLocks noGrp="1"/>
          </p:cNvSpPr>
          <p:nvPr>
            <p:ph/>
          </p:nvPr>
        </p:nvSpPr>
        <p:spPr>
          <a:xfrm>
            <a:off x="5152680" y="1326600"/>
            <a:ext cx="4426920" cy="3288600"/>
          </a:xfrm>
          <a:prstGeom prst="rect">
            <a:avLst/>
          </a:prstGeom>
          <a:noFill/>
          <a:ln w="0">
            <a:noFill/>
          </a:ln>
        </p:spPr>
        <p:txBody>
          <a:bodyPr lIns="0" rIns="0" tIns="0" bIns="0" anchor="t">
            <a:normAutofit/>
          </a:bodyPr>
          <a:p>
            <a:pPr indent="0">
              <a:spcBef>
                <a:spcPts val="1417"/>
              </a:spcBef>
              <a:buNone/>
            </a:pPr>
            <a:endParaRPr b="0" lang="es-GT" sz="3200" spc="-1" strike="noStrike">
              <a:solidFill>
                <a:srgbClr val="000000"/>
              </a:solidFill>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17D24F79-F8FF-4F86-8255-55848CB6CE02}" type="slidenum">
              <a:t>&lt;#&gt;</a:t>
            </a:fld>
          </a:p>
        </p:txBody>
      </p:sp>
      <p:sp>
        <p:nvSpPr>
          <p:cNvPr id="7" name="PlaceHolder 6"/>
          <p:cNvSpPr>
            <a:spLocks noGrp="1"/>
          </p:cNvSpPr>
          <p:nvPr>
            <p:ph type="dt" idx="6"/>
          </p:nvPr>
        </p:nvSpPr>
        <p:spPr/>
        <p:txBody>
          <a:bodyPr/>
          <a:p>
            <a:r>
              <a:rPr lang="en-US"/>
              <a:t/>
            </a: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es-GT" sz="4400" spc="-1" strike="noStrike">
              <a:solidFill>
                <a:srgbClr val="000000"/>
              </a:solidFill>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84FA56BF-07EC-4824-9ECE-C465EFA0C214}" type="slidenum">
              <a:t>&lt;#&gt;</a:t>
            </a:fld>
          </a:p>
        </p:txBody>
      </p:sp>
      <p:sp>
        <p:nvSpPr>
          <p:cNvPr id="5" name="PlaceHolder 4"/>
          <p:cNvSpPr>
            <a:spLocks noGrp="1"/>
          </p:cNvSpPr>
          <p:nvPr>
            <p:ph type="dt" idx="6"/>
          </p:nvPr>
        </p:nvSpPr>
        <p:spPr/>
        <p:txBody>
          <a:bodyPr/>
          <a:p>
            <a:r>
              <a:rPr lang="en-US"/>
              <a:t/>
            </a: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504000" y="226080"/>
            <a:ext cx="9072000" cy="4388400"/>
          </a:xfrm>
          <a:prstGeom prst="rect">
            <a:avLst/>
          </a:prstGeom>
          <a:noFill/>
          <a:ln w="0">
            <a:noFill/>
          </a:ln>
        </p:spPr>
        <p:txBody>
          <a:bodyPr lIns="0" rIns="0" tIns="0" bIns="0" anchor="ctr">
            <a:noAutofit/>
          </a:bodyPr>
          <a:p>
            <a:pPr algn="ctr"/>
            <a:endParaRPr b="0" lang="es-GT" sz="3200" spc="-1" strike="noStrike">
              <a:solidFill>
                <a:srgbClr val="000000"/>
              </a:solidFill>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3CAF3780-EE52-4C18-A2D2-79AC1CDC1705}" type="slidenum">
              <a:t>&lt;#&gt;</a:t>
            </a:fld>
          </a:p>
        </p:txBody>
      </p:sp>
      <p:sp>
        <p:nvSpPr>
          <p:cNvPr id="5" name="PlaceHolder 4"/>
          <p:cNvSpPr>
            <a:spLocks noGrp="1"/>
          </p:cNvSpPr>
          <p:nvPr>
            <p:ph type="dt" idx="6"/>
          </p:nvPr>
        </p:nvSpPr>
        <p:spPr/>
        <p:txBody>
          <a:bodyPr/>
          <a:p>
            <a:r>
              <a:rPr lang="en-US"/>
              <a:t/>
            </a: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es-GT" sz="4400" spc="-1" strike="noStrike">
              <a:solidFill>
                <a:srgbClr val="000000"/>
              </a:solidFill>
              <a:latin typeface="Arial"/>
            </a:endParaRPr>
          </a:p>
        </p:txBody>
      </p:sp>
      <p:sp>
        <p:nvSpPr>
          <p:cNvPr id="56"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pPr indent="0">
              <a:spcBef>
                <a:spcPts val="1417"/>
              </a:spcBef>
              <a:buNone/>
            </a:pPr>
            <a:endParaRPr b="0" lang="es-GT" sz="3200" spc="-1" strike="noStrike">
              <a:solidFill>
                <a:srgbClr val="000000"/>
              </a:solidFill>
              <a:latin typeface="Arial"/>
            </a:endParaRPr>
          </a:p>
        </p:txBody>
      </p:sp>
      <p:sp>
        <p:nvSpPr>
          <p:cNvPr id="57" name="PlaceHolder 3"/>
          <p:cNvSpPr>
            <a:spLocks noGrp="1"/>
          </p:cNvSpPr>
          <p:nvPr>
            <p:ph/>
          </p:nvPr>
        </p:nvSpPr>
        <p:spPr>
          <a:xfrm>
            <a:off x="5152680" y="1326600"/>
            <a:ext cx="4426920" cy="3288600"/>
          </a:xfrm>
          <a:prstGeom prst="rect">
            <a:avLst/>
          </a:prstGeom>
          <a:noFill/>
          <a:ln w="0">
            <a:noFill/>
          </a:ln>
        </p:spPr>
        <p:txBody>
          <a:bodyPr lIns="0" rIns="0" tIns="0" bIns="0" anchor="t">
            <a:normAutofit/>
          </a:bodyPr>
          <a:p>
            <a:pPr indent="0">
              <a:spcBef>
                <a:spcPts val="1417"/>
              </a:spcBef>
              <a:buNone/>
            </a:pPr>
            <a:endParaRPr b="0" lang="es-GT" sz="3200" spc="-1" strike="noStrike">
              <a:solidFill>
                <a:srgbClr val="000000"/>
              </a:solidFill>
              <a:latin typeface="Arial"/>
            </a:endParaRPr>
          </a:p>
        </p:txBody>
      </p:sp>
      <p:sp>
        <p:nvSpPr>
          <p:cNvPr id="58" name="PlaceHolder 4"/>
          <p:cNvSpPr>
            <a:spLocks noGrp="1"/>
          </p:cNvSpPr>
          <p:nvPr>
            <p:ph/>
          </p:nvPr>
        </p:nvSpPr>
        <p:spPr>
          <a:xfrm>
            <a:off x="504000" y="3044520"/>
            <a:ext cx="4426920" cy="1568520"/>
          </a:xfrm>
          <a:prstGeom prst="rect">
            <a:avLst/>
          </a:prstGeom>
          <a:noFill/>
          <a:ln w="0">
            <a:noFill/>
          </a:ln>
        </p:spPr>
        <p:txBody>
          <a:bodyPr lIns="0" rIns="0" tIns="0" bIns="0" anchor="t">
            <a:normAutofit/>
          </a:bodyPr>
          <a:p>
            <a:pPr indent="0">
              <a:spcBef>
                <a:spcPts val="1417"/>
              </a:spcBef>
              <a:buNone/>
            </a:pPr>
            <a:endParaRPr b="0" lang="es-GT"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1874A8D6-A28E-40DC-8BB4-FCC54AA33C16}" type="slidenum">
              <a:t>&lt;#&gt;</a:t>
            </a:fld>
          </a:p>
        </p:txBody>
      </p:sp>
      <p:sp>
        <p:nvSpPr>
          <p:cNvPr id="8" name="PlaceHolder 7"/>
          <p:cNvSpPr>
            <a:spLocks noGrp="1"/>
          </p:cNvSpPr>
          <p:nvPr>
            <p:ph type="dt" idx="6"/>
          </p:nvPr>
        </p:nvSpPr>
        <p:spPr/>
        <p:txBody>
          <a:bodyPr/>
          <a:p>
            <a:r>
              <a:rPr lang="en-US"/>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es-GT" sz="4400" spc="-1" strike="noStrike">
              <a:solidFill>
                <a:srgbClr val="000000"/>
              </a:solidFill>
              <a:latin typeface="Arial"/>
            </a:endParaRPr>
          </a:p>
        </p:txBody>
      </p:sp>
      <p:sp>
        <p:nvSpPr>
          <p:cNvPr id="6" name="PlaceHolder 2"/>
          <p:cNvSpPr>
            <a:spLocks noGrp="1"/>
          </p:cNvSpPr>
          <p:nvPr>
            <p:ph type="subTitle"/>
          </p:nvPr>
        </p:nvSpPr>
        <p:spPr>
          <a:xfrm>
            <a:off x="504000" y="1326600"/>
            <a:ext cx="9072000" cy="3288600"/>
          </a:xfrm>
          <a:prstGeom prst="rect">
            <a:avLst/>
          </a:prstGeom>
          <a:noFill/>
          <a:ln w="0">
            <a:noFill/>
          </a:ln>
        </p:spPr>
        <p:txBody>
          <a:bodyPr lIns="0" rIns="0" tIns="0" bIns="0" anchor="ctr">
            <a:noAutofit/>
          </a:bodyPr>
          <a:p>
            <a:pPr indent="0" algn="ctr">
              <a:buNone/>
            </a:pPr>
            <a:endParaRPr b="0" lang="es-GT" sz="3200" spc="-1" strike="noStrike">
              <a:solidFill>
                <a:srgbClr val="000000"/>
              </a:solidFill>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385C758D-3097-4E10-8CC7-F1513D594A58}" type="slidenum">
              <a:t>&lt;#&gt;</a:t>
            </a:fld>
          </a:p>
        </p:txBody>
      </p:sp>
      <p:sp>
        <p:nvSpPr>
          <p:cNvPr id="6" name="PlaceHolder 5"/>
          <p:cNvSpPr>
            <a:spLocks noGrp="1"/>
          </p:cNvSpPr>
          <p:nvPr>
            <p:ph type="dt" idx="3"/>
          </p:nvPr>
        </p:nvSpPr>
        <p:spPr/>
        <p:txBody>
          <a:bodyPr/>
          <a:p>
            <a:r>
              <a:rPr lang="en-US"/>
              <a:t/>
            </a: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es-GT" sz="4400" spc="-1" strike="noStrike">
              <a:solidFill>
                <a:srgbClr val="000000"/>
              </a:solidFill>
              <a:latin typeface="Arial"/>
            </a:endParaRPr>
          </a:p>
        </p:txBody>
      </p:sp>
      <p:sp>
        <p:nvSpPr>
          <p:cNvPr id="60" name="PlaceHolder 2"/>
          <p:cNvSpPr>
            <a:spLocks noGrp="1"/>
          </p:cNvSpPr>
          <p:nvPr>
            <p:ph/>
          </p:nvPr>
        </p:nvSpPr>
        <p:spPr>
          <a:xfrm>
            <a:off x="504000" y="1326600"/>
            <a:ext cx="4426920" cy="3288600"/>
          </a:xfrm>
          <a:prstGeom prst="rect">
            <a:avLst/>
          </a:prstGeom>
          <a:noFill/>
          <a:ln w="0">
            <a:noFill/>
          </a:ln>
        </p:spPr>
        <p:txBody>
          <a:bodyPr lIns="0" rIns="0" tIns="0" bIns="0" anchor="t">
            <a:normAutofit/>
          </a:bodyPr>
          <a:p>
            <a:pPr indent="0">
              <a:spcBef>
                <a:spcPts val="1417"/>
              </a:spcBef>
              <a:buNone/>
            </a:pPr>
            <a:endParaRPr b="0" lang="es-GT" sz="3200" spc="-1" strike="noStrike">
              <a:solidFill>
                <a:srgbClr val="000000"/>
              </a:solidFill>
              <a:latin typeface="Arial"/>
            </a:endParaRPr>
          </a:p>
        </p:txBody>
      </p:sp>
      <p:sp>
        <p:nvSpPr>
          <p:cNvPr id="61"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pPr indent="0">
              <a:spcBef>
                <a:spcPts val="1417"/>
              </a:spcBef>
              <a:buNone/>
            </a:pPr>
            <a:endParaRPr b="0" lang="es-GT" sz="3200" spc="-1" strike="noStrike">
              <a:solidFill>
                <a:srgbClr val="000000"/>
              </a:solidFill>
              <a:latin typeface="Arial"/>
            </a:endParaRPr>
          </a:p>
        </p:txBody>
      </p:sp>
      <p:sp>
        <p:nvSpPr>
          <p:cNvPr id="62" name="PlaceHolder 4"/>
          <p:cNvSpPr>
            <a:spLocks noGrp="1"/>
          </p:cNvSpPr>
          <p:nvPr>
            <p:ph/>
          </p:nvPr>
        </p:nvSpPr>
        <p:spPr>
          <a:xfrm>
            <a:off x="5152680" y="3044520"/>
            <a:ext cx="4426920" cy="1568520"/>
          </a:xfrm>
          <a:prstGeom prst="rect">
            <a:avLst/>
          </a:prstGeom>
          <a:noFill/>
          <a:ln w="0">
            <a:noFill/>
          </a:ln>
        </p:spPr>
        <p:txBody>
          <a:bodyPr lIns="0" rIns="0" tIns="0" bIns="0" anchor="t">
            <a:normAutofit/>
          </a:bodyPr>
          <a:p>
            <a:pPr indent="0">
              <a:spcBef>
                <a:spcPts val="1417"/>
              </a:spcBef>
              <a:buNone/>
            </a:pPr>
            <a:endParaRPr b="0" lang="es-GT"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14AB3908-37F3-4E90-85E8-0C545A6B5ED1}" type="slidenum">
              <a:t>&lt;#&gt;</a:t>
            </a:fld>
          </a:p>
        </p:txBody>
      </p:sp>
      <p:sp>
        <p:nvSpPr>
          <p:cNvPr id="8" name="PlaceHolder 7"/>
          <p:cNvSpPr>
            <a:spLocks noGrp="1"/>
          </p:cNvSpPr>
          <p:nvPr>
            <p:ph type="dt" idx="6"/>
          </p:nvPr>
        </p:nvSpPr>
        <p:spPr/>
        <p:txBody>
          <a:bodyPr/>
          <a:p>
            <a:r>
              <a:rPr lang="en-US"/>
              <a:t/>
            </a: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es-GT" sz="4400" spc="-1" strike="noStrike">
              <a:solidFill>
                <a:srgbClr val="000000"/>
              </a:solidFill>
              <a:latin typeface="Arial"/>
            </a:endParaRPr>
          </a:p>
        </p:txBody>
      </p:sp>
      <p:sp>
        <p:nvSpPr>
          <p:cNvPr id="64"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pPr indent="0">
              <a:spcBef>
                <a:spcPts val="1417"/>
              </a:spcBef>
              <a:buNone/>
            </a:pPr>
            <a:endParaRPr b="0" lang="es-GT" sz="3200" spc="-1" strike="noStrike">
              <a:solidFill>
                <a:srgbClr val="000000"/>
              </a:solidFill>
              <a:latin typeface="Arial"/>
            </a:endParaRPr>
          </a:p>
        </p:txBody>
      </p:sp>
      <p:sp>
        <p:nvSpPr>
          <p:cNvPr id="65"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pPr indent="0">
              <a:spcBef>
                <a:spcPts val="1417"/>
              </a:spcBef>
              <a:buNone/>
            </a:pPr>
            <a:endParaRPr b="0" lang="es-GT" sz="3200" spc="-1" strike="noStrike">
              <a:solidFill>
                <a:srgbClr val="000000"/>
              </a:solidFill>
              <a:latin typeface="Arial"/>
            </a:endParaRPr>
          </a:p>
        </p:txBody>
      </p:sp>
      <p:sp>
        <p:nvSpPr>
          <p:cNvPr id="66" name="PlaceHolder 4"/>
          <p:cNvSpPr>
            <a:spLocks noGrp="1"/>
          </p:cNvSpPr>
          <p:nvPr>
            <p:ph/>
          </p:nvPr>
        </p:nvSpPr>
        <p:spPr>
          <a:xfrm>
            <a:off x="504000" y="3044520"/>
            <a:ext cx="9072000" cy="1568520"/>
          </a:xfrm>
          <a:prstGeom prst="rect">
            <a:avLst/>
          </a:prstGeom>
          <a:noFill/>
          <a:ln w="0">
            <a:noFill/>
          </a:ln>
        </p:spPr>
        <p:txBody>
          <a:bodyPr lIns="0" rIns="0" tIns="0" bIns="0" anchor="t">
            <a:normAutofit/>
          </a:bodyPr>
          <a:p>
            <a:pPr indent="0">
              <a:spcBef>
                <a:spcPts val="1417"/>
              </a:spcBef>
              <a:buNone/>
            </a:pPr>
            <a:endParaRPr b="0" lang="es-GT"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AF6DCAC6-DB92-450A-84AD-4046FF7F99D3}" type="slidenum">
              <a:t>&lt;#&gt;</a:t>
            </a:fld>
          </a:p>
        </p:txBody>
      </p:sp>
      <p:sp>
        <p:nvSpPr>
          <p:cNvPr id="8" name="PlaceHolder 7"/>
          <p:cNvSpPr>
            <a:spLocks noGrp="1"/>
          </p:cNvSpPr>
          <p:nvPr>
            <p:ph type="dt" idx="6"/>
          </p:nvPr>
        </p:nvSpPr>
        <p:spPr/>
        <p:txBody>
          <a:bodyPr/>
          <a:p>
            <a:r>
              <a:rPr lang="en-US"/>
              <a:t/>
            </a: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es-GT" sz="4400" spc="-1" strike="noStrike">
              <a:solidFill>
                <a:srgbClr val="000000"/>
              </a:solidFill>
              <a:latin typeface="Arial"/>
            </a:endParaRPr>
          </a:p>
        </p:txBody>
      </p:sp>
      <p:sp>
        <p:nvSpPr>
          <p:cNvPr id="68" name="PlaceHolder 2"/>
          <p:cNvSpPr>
            <a:spLocks noGrp="1"/>
          </p:cNvSpPr>
          <p:nvPr>
            <p:ph/>
          </p:nvPr>
        </p:nvSpPr>
        <p:spPr>
          <a:xfrm>
            <a:off x="504000" y="1326600"/>
            <a:ext cx="9072000" cy="1568520"/>
          </a:xfrm>
          <a:prstGeom prst="rect">
            <a:avLst/>
          </a:prstGeom>
          <a:noFill/>
          <a:ln w="0">
            <a:noFill/>
          </a:ln>
        </p:spPr>
        <p:txBody>
          <a:bodyPr lIns="0" rIns="0" tIns="0" bIns="0" anchor="t">
            <a:normAutofit/>
          </a:bodyPr>
          <a:p>
            <a:pPr indent="0">
              <a:spcBef>
                <a:spcPts val="1417"/>
              </a:spcBef>
              <a:buNone/>
            </a:pPr>
            <a:endParaRPr b="0" lang="es-GT" sz="3200" spc="-1" strike="noStrike">
              <a:solidFill>
                <a:srgbClr val="000000"/>
              </a:solidFill>
              <a:latin typeface="Arial"/>
            </a:endParaRPr>
          </a:p>
        </p:txBody>
      </p:sp>
      <p:sp>
        <p:nvSpPr>
          <p:cNvPr id="69" name="PlaceHolder 3"/>
          <p:cNvSpPr>
            <a:spLocks noGrp="1"/>
          </p:cNvSpPr>
          <p:nvPr>
            <p:ph/>
          </p:nvPr>
        </p:nvSpPr>
        <p:spPr>
          <a:xfrm>
            <a:off x="504000" y="3044520"/>
            <a:ext cx="9072000" cy="1568520"/>
          </a:xfrm>
          <a:prstGeom prst="rect">
            <a:avLst/>
          </a:prstGeom>
          <a:noFill/>
          <a:ln w="0">
            <a:noFill/>
          </a:ln>
        </p:spPr>
        <p:txBody>
          <a:bodyPr lIns="0" rIns="0" tIns="0" bIns="0" anchor="t">
            <a:normAutofit/>
          </a:bodyPr>
          <a:p>
            <a:pPr indent="0">
              <a:spcBef>
                <a:spcPts val="1417"/>
              </a:spcBef>
              <a:buNone/>
            </a:pPr>
            <a:endParaRPr b="0" lang="es-GT" sz="3200" spc="-1" strike="noStrike">
              <a:solidFill>
                <a:srgbClr val="000000"/>
              </a:solidFill>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09712724-EBDD-42AD-B4F7-0A1C82FDC27A}" type="slidenum">
              <a:t>&lt;#&gt;</a:t>
            </a:fld>
          </a:p>
        </p:txBody>
      </p:sp>
      <p:sp>
        <p:nvSpPr>
          <p:cNvPr id="7" name="PlaceHolder 6"/>
          <p:cNvSpPr>
            <a:spLocks noGrp="1"/>
          </p:cNvSpPr>
          <p:nvPr>
            <p:ph type="dt" idx="6"/>
          </p:nvPr>
        </p:nvSpPr>
        <p:spPr/>
        <p:txBody>
          <a:bodyPr/>
          <a:p>
            <a:r>
              <a:rPr lang="en-US"/>
              <a:t/>
            </a: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es-GT" sz="4400" spc="-1" strike="noStrike">
              <a:solidFill>
                <a:srgbClr val="000000"/>
              </a:solidFill>
              <a:latin typeface="Arial"/>
            </a:endParaRPr>
          </a:p>
        </p:txBody>
      </p:sp>
      <p:sp>
        <p:nvSpPr>
          <p:cNvPr id="71"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pPr indent="0">
              <a:spcBef>
                <a:spcPts val="1417"/>
              </a:spcBef>
              <a:buNone/>
            </a:pPr>
            <a:endParaRPr b="0" lang="es-GT" sz="3200" spc="-1" strike="noStrike">
              <a:solidFill>
                <a:srgbClr val="000000"/>
              </a:solidFill>
              <a:latin typeface="Arial"/>
            </a:endParaRPr>
          </a:p>
        </p:txBody>
      </p:sp>
      <p:sp>
        <p:nvSpPr>
          <p:cNvPr id="72"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pPr indent="0">
              <a:spcBef>
                <a:spcPts val="1417"/>
              </a:spcBef>
              <a:buNone/>
            </a:pPr>
            <a:endParaRPr b="0" lang="es-GT" sz="3200" spc="-1" strike="noStrike">
              <a:solidFill>
                <a:srgbClr val="000000"/>
              </a:solidFill>
              <a:latin typeface="Arial"/>
            </a:endParaRPr>
          </a:p>
        </p:txBody>
      </p:sp>
      <p:sp>
        <p:nvSpPr>
          <p:cNvPr id="73" name="PlaceHolder 4"/>
          <p:cNvSpPr>
            <a:spLocks noGrp="1"/>
          </p:cNvSpPr>
          <p:nvPr>
            <p:ph/>
          </p:nvPr>
        </p:nvSpPr>
        <p:spPr>
          <a:xfrm>
            <a:off x="504000" y="3044520"/>
            <a:ext cx="4426920" cy="1568520"/>
          </a:xfrm>
          <a:prstGeom prst="rect">
            <a:avLst/>
          </a:prstGeom>
          <a:noFill/>
          <a:ln w="0">
            <a:noFill/>
          </a:ln>
        </p:spPr>
        <p:txBody>
          <a:bodyPr lIns="0" rIns="0" tIns="0" bIns="0" anchor="t">
            <a:normAutofit/>
          </a:bodyPr>
          <a:p>
            <a:pPr indent="0">
              <a:spcBef>
                <a:spcPts val="1417"/>
              </a:spcBef>
              <a:buNone/>
            </a:pPr>
            <a:endParaRPr b="0" lang="es-GT" sz="3200" spc="-1" strike="noStrike">
              <a:solidFill>
                <a:srgbClr val="000000"/>
              </a:solidFill>
              <a:latin typeface="Arial"/>
            </a:endParaRPr>
          </a:p>
        </p:txBody>
      </p:sp>
      <p:sp>
        <p:nvSpPr>
          <p:cNvPr id="74" name="PlaceHolder 5"/>
          <p:cNvSpPr>
            <a:spLocks noGrp="1"/>
          </p:cNvSpPr>
          <p:nvPr>
            <p:ph/>
          </p:nvPr>
        </p:nvSpPr>
        <p:spPr>
          <a:xfrm>
            <a:off x="5152680" y="3044520"/>
            <a:ext cx="4426920" cy="1568520"/>
          </a:xfrm>
          <a:prstGeom prst="rect">
            <a:avLst/>
          </a:prstGeom>
          <a:noFill/>
          <a:ln w="0">
            <a:noFill/>
          </a:ln>
        </p:spPr>
        <p:txBody>
          <a:bodyPr lIns="0" rIns="0" tIns="0" bIns="0" anchor="t">
            <a:normAutofit/>
          </a:bodyPr>
          <a:p>
            <a:pPr indent="0">
              <a:spcBef>
                <a:spcPts val="1417"/>
              </a:spcBef>
              <a:buNone/>
            </a:pPr>
            <a:endParaRPr b="0" lang="es-GT" sz="3200" spc="-1" strike="noStrike">
              <a:solidFill>
                <a:srgbClr val="000000"/>
              </a:solidFill>
              <a:latin typeface="Arial"/>
            </a:endParaRPr>
          </a:p>
        </p:txBody>
      </p:sp>
      <p:sp>
        <p:nvSpPr>
          <p:cNvPr id="7" name="PlaceHolder 6"/>
          <p:cNvSpPr>
            <a:spLocks noGrp="1"/>
          </p:cNvSpPr>
          <p:nvPr>
            <p:ph type="ftr" idx="4"/>
          </p:nvPr>
        </p:nvSpPr>
        <p:spPr/>
        <p:txBody>
          <a:bodyPr/>
          <a:p>
            <a:r>
              <a:t>Footer</a:t>
            </a:r>
          </a:p>
        </p:txBody>
      </p:sp>
      <p:sp>
        <p:nvSpPr>
          <p:cNvPr id="8" name="PlaceHolder 7"/>
          <p:cNvSpPr>
            <a:spLocks noGrp="1"/>
          </p:cNvSpPr>
          <p:nvPr>
            <p:ph type="sldNum" idx="5"/>
          </p:nvPr>
        </p:nvSpPr>
        <p:spPr/>
        <p:txBody>
          <a:bodyPr/>
          <a:p>
            <a:fld id="{A388A0DD-F754-4214-97C3-43FBB96CC1DC}" type="slidenum">
              <a:t>&lt;#&gt;</a:t>
            </a:fld>
          </a:p>
        </p:txBody>
      </p:sp>
      <p:sp>
        <p:nvSpPr>
          <p:cNvPr id="9" name="PlaceHolder 8"/>
          <p:cNvSpPr>
            <a:spLocks noGrp="1"/>
          </p:cNvSpPr>
          <p:nvPr>
            <p:ph type="dt" idx="6"/>
          </p:nvPr>
        </p:nvSpPr>
        <p:spPr/>
        <p:txBody>
          <a:bodyPr/>
          <a:p>
            <a:r>
              <a:rPr lang="en-US"/>
              <a:t/>
            </a: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es-GT" sz="4400" spc="-1" strike="noStrike">
              <a:solidFill>
                <a:srgbClr val="000000"/>
              </a:solidFill>
              <a:latin typeface="Arial"/>
            </a:endParaRPr>
          </a:p>
        </p:txBody>
      </p:sp>
      <p:sp>
        <p:nvSpPr>
          <p:cNvPr id="76" name="PlaceHolder 2"/>
          <p:cNvSpPr>
            <a:spLocks noGrp="1"/>
          </p:cNvSpPr>
          <p:nvPr>
            <p:ph/>
          </p:nvPr>
        </p:nvSpPr>
        <p:spPr>
          <a:xfrm>
            <a:off x="504000" y="1326600"/>
            <a:ext cx="2921040" cy="1568520"/>
          </a:xfrm>
          <a:prstGeom prst="rect">
            <a:avLst/>
          </a:prstGeom>
          <a:noFill/>
          <a:ln w="0">
            <a:noFill/>
          </a:ln>
        </p:spPr>
        <p:txBody>
          <a:bodyPr lIns="0" rIns="0" tIns="0" bIns="0" anchor="t">
            <a:normAutofit/>
          </a:bodyPr>
          <a:p>
            <a:pPr indent="0">
              <a:spcBef>
                <a:spcPts val="1417"/>
              </a:spcBef>
              <a:buNone/>
            </a:pPr>
            <a:endParaRPr b="0" lang="es-GT" sz="3200" spc="-1" strike="noStrike">
              <a:solidFill>
                <a:srgbClr val="000000"/>
              </a:solidFill>
              <a:latin typeface="Arial"/>
            </a:endParaRPr>
          </a:p>
        </p:txBody>
      </p:sp>
      <p:sp>
        <p:nvSpPr>
          <p:cNvPr id="77" name="PlaceHolder 3"/>
          <p:cNvSpPr>
            <a:spLocks noGrp="1"/>
          </p:cNvSpPr>
          <p:nvPr>
            <p:ph/>
          </p:nvPr>
        </p:nvSpPr>
        <p:spPr>
          <a:xfrm>
            <a:off x="3571560" y="1326600"/>
            <a:ext cx="2921040" cy="1568520"/>
          </a:xfrm>
          <a:prstGeom prst="rect">
            <a:avLst/>
          </a:prstGeom>
          <a:noFill/>
          <a:ln w="0">
            <a:noFill/>
          </a:ln>
        </p:spPr>
        <p:txBody>
          <a:bodyPr lIns="0" rIns="0" tIns="0" bIns="0" anchor="t">
            <a:normAutofit/>
          </a:bodyPr>
          <a:p>
            <a:pPr indent="0">
              <a:spcBef>
                <a:spcPts val="1417"/>
              </a:spcBef>
              <a:buNone/>
            </a:pPr>
            <a:endParaRPr b="0" lang="es-GT" sz="3200" spc="-1" strike="noStrike">
              <a:solidFill>
                <a:srgbClr val="000000"/>
              </a:solidFill>
              <a:latin typeface="Arial"/>
            </a:endParaRPr>
          </a:p>
        </p:txBody>
      </p:sp>
      <p:sp>
        <p:nvSpPr>
          <p:cNvPr id="78" name="PlaceHolder 4"/>
          <p:cNvSpPr>
            <a:spLocks noGrp="1"/>
          </p:cNvSpPr>
          <p:nvPr>
            <p:ph/>
          </p:nvPr>
        </p:nvSpPr>
        <p:spPr>
          <a:xfrm>
            <a:off x="6639120" y="1326600"/>
            <a:ext cx="2921040" cy="1568520"/>
          </a:xfrm>
          <a:prstGeom prst="rect">
            <a:avLst/>
          </a:prstGeom>
          <a:noFill/>
          <a:ln w="0">
            <a:noFill/>
          </a:ln>
        </p:spPr>
        <p:txBody>
          <a:bodyPr lIns="0" rIns="0" tIns="0" bIns="0" anchor="t">
            <a:normAutofit/>
          </a:bodyPr>
          <a:p>
            <a:pPr indent="0">
              <a:spcBef>
                <a:spcPts val="1417"/>
              </a:spcBef>
              <a:buNone/>
            </a:pPr>
            <a:endParaRPr b="0" lang="es-GT" sz="3200" spc="-1" strike="noStrike">
              <a:solidFill>
                <a:srgbClr val="000000"/>
              </a:solidFill>
              <a:latin typeface="Arial"/>
            </a:endParaRPr>
          </a:p>
        </p:txBody>
      </p:sp>
      <p:sp>
        <p:nvSpPr>
          <p:cNvPr id="79" name="PlaceHolder 5"/>
          <p:cNvSpPr>
            <a:spLocks noGrp="1"/>
          </p:cNvSpPr>
          <p:nvPr>
            <p:ph/>
          </p:nvPr>
        </p:nvSpPr>
        <p:spPr>
          <a:xfrm>
            <a:off x="504000" y="3044520"/>
            <a:ext cx="2921040" cy="1568520"/>
          </a:xfrm>
          <a:prstGeom prst="rect">
            <a:avLst/>
          </a:prstGeom>
          <a:noFill/>
          <a:ln w="0">
            <a:noFill/>
          </a:ln>
        </p:spPr>
        <p:txBody>
          <a:bodyPr lIns="0" rIns="0" tIns="0" bIns="0" anchor="t">
            <a:normAutofit/>
          </a:bodyPr>
          <a:p>
            <a:pPr indent="0">
              <a:spcBef>
                <a:spcPts val="1417"/>
              </a:spcBef>
              <a:buNone/>
            </a:pPr>
            <a:endParaRPr b="0" lang="es-GT" sz="3200" spc="-1" strike="noStrike">
              <a:solidFill>
                <a:srgbClr val="000000"/>
              </a:solidFill>
              <a:latin typeface="Arial"/>
            </a:endParaRPr>
          </a:p>
        </p:txBody>
      </p:sp>
      <p:sp>
        <p:nvSpPr>
          <p:cNvPr id="80" name="PlaceHolder 6"/>
          <p:cNvSpPr>
            <a:spLocks noGrp="1"/>
          </p:cNvSpPr>
          <p:nvPr>
            <p:ph/>
          </p:nvPr>
        </p:nvSpPr>
        <p:spPr>
          <a:xfrm>
            <a:off x="3571560" y="3044520"/>
            <a:ext cx="2921040" cy="1568520"/>
          </a:xfrm>
          <a:prstGeom prst="rect">
            <a:avLst/>
          </a:prstGeom>
          <a:noFill/>
          <a:ln w="0">
            <a:noFill/>
          </a:ln>
        </p:spPr>
        <p:txBody>
          <a:bodyPr lIns="0" rIns="0" tIns="0" bIns="0" anchor="t">
            <a:normAutofit/>
          </a:bodyPr>
          <a:p>
            <a:pPr indent="0">
              <a:spcBef>
                <a:spcPts val="1417"/>
              </a:spcBef>
              <a:buNone/>
            </a:pPr>
            <a:endParaRPr b="0" lang="es-GT" sz="3200" spc="-1" strike="noStrike">
              <a:solidFill>
                <a:srgbClr val="000000"/>
              </a:solidFill>
              <a:latin typeface="Arial"/>
            </a:endParaRPr>
          </a:p>
        </p:txBody>
      </p:sp>
      <p:sp>
        <p:nvSpPr>
          <p:cNvPr id="81" name="PlaceHolder 7"/>
          <p:cNvSpPr>
            <a:spLocks noGrp="1"/>
          </p:cNvSpPr>
          <p:nvPr>
            <p:ph/>
          </p:nvPr>
        </p:nvSpPr>
        <p:spPr>
          <a:xfrm>
            <a:off x="6639120" y="3044520"/>
            <a:ext cx="2921040" cy="1568520"/>
          </a:xfrm>
          <a:prstGeom prst="rect">
            <a:avLst/>
          </a:prstGeom>
          <a:noFill/>
          <a:ln w="0">
            <a:noFill/>
          </a:ln>
        </p:spPr>
        <p:txBody>
          <a:bodyPr lIns="0" rIns="0" tIns="0" bIns="0" anchor="t">
            <a:normAutofit/>
          </a:bodyPr>
          <a:p>
            <a:pPr indent="0">
              <a:spcBef>
                <a:spcPts val="1417"/>
              </a:spcBef>
              <a:buNone/>
            </a:pPr>
            <a:endParaRPr b="0" lang="es-GT" sz="3200" spc="-1" strike="noStrike">
              <a:solidFill>
                <a:srgbClr val="000000"/>
              </a:solidFill>
              <a:latin typeface="Arial"/>
            </a:endParaRPr>
          </a:p>
        </p:txBody>
      </p:sp>
      <p:sp>
        <p:nvSpPr>
          <p:cNvPr id="9" name="PlaceHolder 8"/>
          <p:cNvSpPr>
            <a:spLocks noGrp="1"/>
          </p:cNvSpPr>
          <p:nvPr>
            <p:ph type="ftr" idx="4"/>
          </p:nvPr>
        </p:nvSpPr>
        <p:spPr/>
        <p:txBody>
          <a:bodyPr/>
          <a:p>
            <a:r>
              <a:t>Footer</a:t>
            </a:r>
          </a:p>
        </p:txBody>
      </p:sp>
      <p:sp>
        <p:nvSpPr>
          <p:cNvPr id="10" name="PlaceHolder 9"/>
          <p:cNvSpPr>
            <a:spLocks noGrp="1"/>
          </p:cNvSpPr>
          <p:nvPr>
            <p:ph type="sldNum" idx="5"/>
          </p:nvPr>
        </p:nvSpPr>
        <p:spPr/>
        <p:txBody>
          <a:bodyPr/>
          <a:p>
            <a:fld id="{26CA3A9B-72CA-4FCB-B3E4-C721B4F0EA40}" type="slidenum">
              <a:t>&lt;#&gt;</a:t>
            </a:fld>
          </a:p>
        </p:txBody>
      </p:sp>
      <p:sp>
        <p:nvSpPr>
          <p:cNvPr id="11" name="PlaceHolder 10"/>
          <p:cNvSpPr>
            <a:spLocks noGrp="1"/>
          </p:cNvSpPr>
          <p:nvPr>
            <p:ph type="dt" idx="6"/>
          </p:nvPr>
        </p:nvSpPr>
        <p:spPr/>
        <p:txBody>
          <a:bodyPr/>
          <a:p>
            <a:r>
              <a:rPr lang="en-US"/>
              <a:t/>
            </a: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7"/>
          </p:nvPr>
        </p:nvSpPr>
        <p:spPr/>
        <p:txBody>
          <a:bodyPr/>
          <a:p>
            <a:r>
              <a:t>Footer</a:t>
            </a:r>
          </a:p>
        </p:txBody>
      </p:sp>
      <p:sp>
        <p:nvSpPr>
          <p:cNvPr id="3" name="PlaceHolder 2"/>
          <p:cNvSpPr>
            <a:spLocks noGrp="1"/>
          </p:cNvSpPr>
          <p:nvPr>
            <p:ph type="sldNum" idx="8"/>
          </p:nvPr>
        </p:nvSpPr>
        <p:spPr/>
        <p:txBody>
          <a:bodyPr/>
          <a:p>
            <a:fld id="{12B520FC-AEE4-4409-AC41-144E6BE310C3}" type="slidenum">
              <a:t>&lt;#&gt;</a:t>
            </a:fld>
          </a:p>
        </p:txBody>
      </p:sp>
      <p:sp>
        <p:nvSpPr>
          <p:cNvPr id="4" name="PlaceHolder 3"/>
          <p:cNvSpPr>
            <a:spLocks noGrp="1"/>
          </p:cNvSpPr>
          <p:nvPr>
            <p:ph type="dt" idx="9"/>
          </p:nvPr>
        </p:nvSpPr>
        <p:spPr/>
        <p:txBody>
          <a:bodyPr/>
          <a:p>
            <a:r>
              <a:rPr lang="en-US"/>
              <a:t/>
            </a:r>
          </a:p>
        </p:txBody>
      </p:sp>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7"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es-GT" sz="4400" spc="-1" strike="noStrike">
              <a:solidFill>
                <a:srgbClr val="000000"/>
              </a:solidFill>
              <a:latin typeface="Arial"/>
            </a:endParaRPr>
          </a:p>
        </p:txBody>
      </p:sp>
      <p:sp>
        <p:nvSpPr>
          <p:cNvPr id="88" name="PlaceHolder 2"/>
          <p:cNvSpPr>
            <a:spLocks noGrp="1"/>
          </p:cNvSpPr>
          <p:nvPr>
            <p:ph type="subTitle"/>
          </p:nvPr>
        </p:nvSpPr>
        <p:spPr>
          <a:xfrm>
            <a:off x="504000" y="1326600"/>
            <a:ext cx="9072000" cy="3288600"/>
          </a:xfrm>
          <a:prstGeom prst="rect">
            <a:avLst/>
          </a:prstGeom>
          <a:noFill/>
          <a:ln w="0">
            <a:noFill/>
          </a:ln>
        </p:spPr>
        <p:txBody>
          <a:bodyPr lIns="0" rIns="0" tIns="0" bIns="0" anchor="ctr">
            <a:noAutofit/>
          </a:bodyPr>
          <a:p>
            <a:pPr indent="0" algn="ctr">
              <a:buNone/>
            </a:pPr>
            <a:endParaRPr b="0" lang="es-GT" sz="3200" spc="-1" strike="noStrike">
              <a:solidFill>
                <a:srgbClr val="000000"/>
              </a:solidFill>
              <a:latin typeface="Arial"/>
            </a:endParaRPr>
          </a:p>
        </p:txBody>
      </p:sp>
      <p:sp>
        <p:nvSpPr>
          <p:cNvPr id="4" name="PlaceHolder 3"/>
          <p:cNvSpPr>
            <a:spLocks noGrp="1"/>
          </p:cNvSpPr>
          <p:nvPr>
            <p:ph type="ftr" idx="7"/>
          </p:nvPr>
        </p:nvSpPr>
        <p:spPr/>
        <p:txBody>
          <a:bodyPr/>
          <a:p>
            <a:r>
              <a:t>Footer</a:t>
            </a:r>
          </a:p>
        </p:txBody>
      </p:sp>
      <p:sp>
        <p:nvSpPr>
          <p:cNvPr id="5" name="PlaceHolder 4"/>
          <p:cNvSpPr>
            <a:spLocks noGrp="1"/>
          </p:cNvSpPr>
          <p:nvPr>
            <p:ph type="sldNum" idx="8"/>
          </p:nvPr>
        </p:nvSpPr>
        <p:spPr/>
        <p:txBody>
          <a:bodyPr/>
          <a:p>
            <a:fld id="{E5A2FE4D-E575-42BC-A42A-B6952FEC88D6}" type="slidenum">
              <a:t>&lt;#&gt;</a:t>
            </a:fld>
          </a:p>
        </p:txBody>
      </p:sp>
      <p:sp>
        <p:nvSpPr>
          <p:cNvPr id="6" name="PlaceHolder 5"/>
          <p:cNvSpPr>
            <a:spLocks noGrp="1"/>
          </p:cNvSpPr>
          <p:nvPr>
            <p:ph type="dt" idx="9"/>
          </p:nvPr>
        </p:nvSpPr>
        <p:spPr/>
        <p:txBody>
          <a:bodyPr/>
          <a:p>
            <a:r>
              <a:rPr lang="en-US"/>
              <a:t/>
            </a: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es-GT" sz="4400" spc="-1" strike="noStrike">
              <a:solidFill>
                <a:srgbClr val="000000"/>
              </a:solidFill>
              <a:latin typeface="Arial"/>
            </a:endParaRPr>
          </a:p>
        </p:txBody>
      </p:sp>
      <p:sp>
        <p:nvSpPr>
          <p:cNvPr id="90" name="PlaceHolder 2"/>
          <p:cNvSpPr>
            <a:spLocks noGrp="1"/>
          </p:cNvSpPr>
          <p:nvPr>
            <p:ph/>
          </p:nvPr>
        </p:nvSpPr>
        <p:spPr>
          <a:xfrm>
            <a:off x="504000" y="1326600"/>
            <a:ext cx="9072000" cy="3288600"/>
          </a:xfrm>
          <a:prstGeom prst="rect">
            <a:avLst/>
          </a:prstGeom>
          <a:noFill/>
          <a:ln w="0">
            <a:noFill/>
          </a:ln>
        </p:spPr>
        <p:txBody>
          <a:bodyPr lIns="0" rIns="0" tIns="0" bIns="0" anchor="t">
            <a:normAutofit/>
          </a:bodyPr>
          <a:p>
            <a:pPr indent="0">
              <a:spcBef>
                <a:spcPts val="1417"/>
              </a:spcBef>
              <a:buNone/>
            </a:pPr>
            <a:endParaRPr b="0" lang="es-GT" sz="3200" spc="-1" strike="noStrike">
              <a:solidFill>
                <a:srgbClr val="000000"/>
              </a:solidFill>
              <a:latin typeface="Arial"/>
            </a:endParaRPr>
          </a:p>
        </p:txBody>
      </p:sp>
      <p:sp>
        <p:nvSpPr>
          <p:cNvPr id="4" name="PlaceHolder 3"/>
          <p:cNvSpPr>
            <a:spLocks noGrp="1"/>
          </p:cNvSpPr>
          <p:nvPr>
            <p:ph type="ftr" idx="7"/>
          </p:nvPr>
        </p:nvSpPr>
        <p:spPr/>
        <p:txBody>
          <a:bodyPr/>
          <a:p>
            <a:r>
              <a:t>Footer</a:t>
            </a:r>
          </a:p>
        </p:txBody>
      </p:sp>
      <p:sp>
        <p:nvSpPr>
          <p:cNvPr id="5" name="PlaceHolder 4"/>
          <p:cNvSpPr>
            <a:spLocks noGrp="1"/>
          </p:cNvSpPr>
          <p:nvPr>
            <p:ph type="sldNum" idx="8"/>
          </p:nvPr>
        </p:nvSpPr>
        <p:spPr/>
        <p:txBody>
          <a:bodyPr/>
          <a:p>
            <a:fld id="{3A2E60BB-1169-42CF-8450-D47C59DB2CD6}" type="slidenum">
              <a:t>&lt;#&gt;</a:t>
            </a:fld>
          </a:p>
        </p:txBody>
      </p:sp>
      <p:sp>
        <p:nvSpPr>
          <p:cNvPr id="6" name="PlaceHolder 5"/>
          <p:cNvSpPr>
            <a:spLocks noGrp="1"/>
          </p:cNvSpPr>
          <p:nvPr>
            <p:ph type="dt" idx="9"/>
          </p:nvPr>
        </p:nvSpPr>
        <p:spPr/>
        <p:txBody>
          <a:bodyPr/>
          <a:p>
            <a:r>
              <a:rPr lang="en-US"/>
              <a:t/>
            </a: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es-GT" sz="4400" spc="-1" strike="noStrike">
              <a:solidFill>
                <a:srgbClr val="000000"/>
              </a:solidFill>
              <a:latin typeface="Arial"/>
            </a:endParaRPr>
          </a:p>
        </p:txBody>
      </p:sp>
      <p:sp>
        <p:nvSpPr>
          <p:cNvPr id="92" name="PlaceHolder 2"/>
          <p:cNvSpPr>
            <a:spLocks noGrp="1"/>
          </p:cNvSpPr>
          <p:nvPr>
            <p:ph/>
          </p:nvPr>
        </p:nvSpPr>
        <p:spPr>
          <a:xfrm>
            <a:off x="504000" y="1326600"/>
            <a:ext cx="4426920" cy="3288600"/>
          </a:xfrm>
          <a:prstGeom prst="rect">
            <a:avLst/>
          </a:prstGeom>
          <a:noFill/>
          <a:ln w="0">
            <a:noFill/>
          </a:ln>
        </p:spPr>
        <p:txBody>
          <a:bodyPr lIns="0" rIns="0" tIns="0" bIns="0" anchor="t">
            <a:normAutofit/>
          </a:bodyPr>
          <a:p>
            <a:pPr indent="0">
              <a:spcBef>
                <a:spcPts val="1417"/>
              </a:spcBef>
              <a:buNone/>
            </a:pPr>
            <a:endParaRPr b="0" lang="es-GT" sz="3200" spc="-1" strike="noStrike">
              <a:solidFill>
                <a:srgbClr val="000000"/>
              </a:solidFill>
              <a:latin typeface="Arial"/>
            </a:endParaRPr>
          </a:p>
        </p:txBody>
      </p:sp>
      <p:sp>
        <p:nvSpPr>
          <p:cNvPr id="93" name="PlaceHolder 3"/>
          <p:cNvSpPr>
            <a:spLocks noGrp="1"/>
          </p:cNvSpPr>
          <p:nvPr>
            <p:ph/>
          </p:nvPr>
        </p:nvSpPr>
        <p:spPr>
          <a:xfrm>
            <a:off x="5152680" y="1326600"/>
            <a:ext cx="4426920" cy="3288600"/>
          </a:xfrm>
          <a:prstGeom prst="rect">
            <a:avLst/>
          </a:prstGeom>
          <a:noFill/>
          <a:ln w="0">
            <a:noFill/>
          </a:ln>
        </p:spPr>
        <p:txBody>
          <a:bodyPr lIns="0" rIns="0" tIns="0" bIns="0" anchor="t">
            <a:normAutofit/>
          </a:bodyPr>
          <a:p>
            <a:pPr indent="0">
              <a:spcBef>
                <a:spcPts val="1417"/>
              </a:spcBef>
              <a:buNone/>
            </a:pPr>
            <a:endParaRPr b="0" lang="es-GT" sz="3200" spc="-1" strike="noStrike">
              <a:solidFill>
                <a:srgbClr val="000000"/>
              </a:solidFill>
              <a:latin typeface="Arial"/>
            </a:endParaRPr>
          </a:p>
        </p:txBody>
      </p:sp>
      <p:sp>
        <p:nvSpPr>
          <p:cNvPr id="5" name="PlaceHolder 4"/>
          <p:cNvSpPr>
            <a:spLocks noGrp="1"/>
          </p:cNvSpPr>
          <p:nvPr>
            <p:ph type="ftr" idx="7"/>
          </p:nvPr>
        </p:nvSpPr>
        <p:spPr/>
        <p:txBody>
          <a:bodyPr/>
          <a:p>
            <a:r>
              <a:t>Footer</a:t>
            </a:r>
          </a:p>
        </p:txBody>
      </p:sp>
      <p:sp>
        <p:nvSpPr>
          <p:cNvPr id="6" name="PlaceHolder 5"/>
          <p:cNvSpPr>
            <a:spLocks noGrp="1"/>
          </p:cNvSpPr>
          <p:nvPr>
            <p:ph type="sldNum" idx="8"/>
          </p:nvPr>
        </p:nvSpPr>
        <p:spPr/>
        <p:txBody>
          <a:bodyPr/>
          <a:p>
            <a:fld id="{1231EBF1-348F-43DC-9812-823FD372EA9D}" type="slidenum">
              <a:t>&lt;#&gt;</a:t>
            </a:fld>
          </a:p>
        </p:txBody>
      </p:sp>
      <p:sp>
        <p:nvSpPr>
          <p:cNvPr id="7" name="PlaceHolder 6"/>
          <p:cNvSpPr>
            <a:spLocks noGrp="1"/>
          </p:cNvSpPr>
          <p:nvPr>
            <p:ph type="dt" idx="9"/>
          </p:nvPr>
        </p:nvSpPr>
        <p:spPr/>
        <p:txBody>
          <a:bodyPr/>
          <a:p>
            <a:r>
              <a:rPr lang="en-US"/>
              <a:t/>
            </a: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4"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es-GT" sz="4400" spc="-1" strike="noStrike">
              <a:solidFill>
                <a:srgbClr val="000000"/>
              </a:solidFill>
              <a:latin typeface="Arial"/>
            </a:endParaRPr>
          </a:p>
        </p:txBody>
      </p:sp>
      <p:sp>
        <p:nvSpPr>
          <p:cNvPr id="3" name="PlaceHolder 2"/>
          <p:cNvSpPr>
            <a:spLocks noGrp="1"/>
          </p:cNvSpPr>
          <p:nvPr>
            <p:ph type="ftr" idx="7"/>
          </p:nvPr>
        </p:nvSpPr>
        <p:spPr/>
        <p:txBody>
          <a:bodyPr/>
          <a:p>
            <a:r>
              <a:t>Footer</a:t>
            </a:r>
          </a:p>
        </p:txBody>
      </p:sp>
      <p:sp>
        <p:nvSpPr>
          <p:cNvPr id="4" name="PlaceHolder 3"/>
          <p:cNvSpPr>
            <a:spLocks noGrp="1"/>
          </p:cNvSpPr>
          <p:nvPr>
            <p:ph type="sldNum" idx="8"/>
          </p:nvPr>
        </p:nvSpPr>
        <p:spPr/>
        <p:txBody>
          <a:bodyPr/>
          <a:p>
            <a:fld id="{4A091947-304F-4841-9766-FC7E153440B7}" type="slidenum">
              <a:t>&lt;#&gt;</a:t>
            </a:fld>
          </a:p>
        </p:txBody>
      </p:sp>
      <p:sp>
        <p:nvSpPr>
          <p:cNvPr id="5" name="PlaceHolder 4"/>
          <p:cNvSpPr>
            <a:spLocks noGrp="1"/>
          </p:cNvSpPr>
          <p:nvPr>
            <p:ph type="dt" idx="9"/>
          </p:nvPr>
        </p:nvSpPr>
        <p:spPr/>
        <p:txBody>
          <a:bodyPr/>
          <a:p>
            <a:r>
              <a:rPr lang="en-US"/>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es-GT" sz="4400" spc="-1" strike="noStrike">
              <a:solidFill>
                <a:srgbClr val="000000"/>
              </a:solidFill>
              <a:latin typeface="Arial"/>
            </a:endParaRPr>
          </a:p>
        </p:txBody>
      </p:sp>
      <p:sp>
        <p:nvSpPr>
          <p:cNvPr id="8" name="PlaceHolder 2"/>
          <p:cNvSpPr>
            <a:spLocks noGrp="1"/>
          </p:cNvSpPr>
          <p:nvPr>
            <p:ph/>
          </p:nvPr>
        </p:nvSpPr>
        <p:spPr>
          <a:xfrm>
            <a:off x="504000" y="1326600"/>
            <a:ext cx="9072000" cy="3288600"/>
          </a:xfrm>
          <a:prstGeom prst="rect">
            <a:avLst/>
          </a:prstGeom>
          <a:noFill/>
          <a:ln w="0">
            <a:noFill/>
          </a:ln>
        </p:spPr>
        <p:txBody>
          <a:bodyPr lIns="0" rIns="0" tIns="0" bIns="0" anchor="t">
            <a:normAutofit/>
          </a:bodyPr>
          <a:p>
            <a:pPr indent="0">
              <a:spcBef>
                <a:spcPts val="1417"/>
              </a:spcBef>
              <a:buNone/>
            </a:pPr>
            <a:endParaRPr b="0" lang="es-GT" sz="3200" spc="-1" strike="noStrike">
              <a:solidFill>
                <a:srgbClr val="000000"/>
              </a:solidFill>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FE5B29FE-4BC6-4BF6-B3F1-5CDDF45AC7A5}" type="slidenum">
              <a:t>&lt;#&gt;</a:t>
            </a:fld>
          </a:p>
        </p:txBody>
      </p:sp>
      <p:sp>
        <p:nvSpPr>
          <p:cNvPr id="6" name="PlaceHolder 5"/>
          <p:cNvSpPr>
            <a:spLocks noGrp="1"/>
          </p:cNvSpPr>
          <p:nvPr>
            <p:ph type="dt" idx="3"/>
          </p:nvPr>
        </p:nvSpPr>
        <p:spPr/>
        <p:txBody>
          <a:bodyPr/>
          <a:p>
            <a:r>
              <a:rPr lang="en-US"/>
              <a:t/>
            </a: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5" name="PlaceHolder 1"/>
          <p:cNvSpPr>
            <a:spLocks noGrp="1"/>
          </p:cNvSpPr>
          <p:nvPr>
            <p:ph type="subTitle"/>
          </p:nvPr>
        </p:nvSpPr>
        <p:spPr>
          <a:xfrm>
            <a:off x="504000" y="226080"/>
            <a:ext cx="9072000" cy="4388400"/>
          </a:xfrm>
          <a:prstGeom prst="rect">
            <a:avLst/>
          </a:prstGeom>
          <a:noFill/>
          <a:ln w="0">
            <a:noFill/>
          </a:ln>
        </p:spPr>
        <p:txBody>
          <a:bodyPr lIns="0" rIns="0" tIns="0" bIns="0" anchor="ctr">
            <a:noAutofit/>
          </a:bodyPr>
          <a:p>
            <a:pPr algn="ctr"/>
            <a:endParaRPr b="0" lang="es-GT" sz="3200" spc="-1" strike="noStrike">
              <a:solidFill>
                <a:srgbClr val="000000"/>
              </a:solidFill>
              <a:latin typeface="Arial"/>
            </a:endParaRPr>
          </a:p>
        </p:txBody>
      </p:sp>
      <p:sp>
        <p:nvSpPr>
          <p:cNvPr id="3" name="PlaceHolder 2"/>
          <p:cNvSpPr>
            <a:spLocks noGrp="1"/>
          </p:cNvSpPr>
          <p:nvPr>
            <p:ph type="ftr" idx="7"/>
          </p:nvPr>
        </p:nvSpPr>
        <p:spPr/>
        <p:txBody>
          <a:bodyPr/>
          <a:p>
            <a:r>
              <a:t>Footer</a:t>
            </a:r>
          </a:p>
        </p:txBody>
      </p:sp>
      <p:sp>
        <p:nvSpPr>
          <p:cNvPr id="4" name="PlaceHolder 3"/>
          <p:cNvSpPr>
            <a:spLocks noGrp="1"/>
          </p:cNvSpPr>
          <p:nvPr>
            <p:ph type="sldNum" idx="8"/>
          </p:nvPr>
        </p:nvSpPr>
        <p:spPr/>
        <p:txBody>
          <a:bodyPr/>
          <a:p>
            <a:fld id="{A67E05DB-2944-4EFA-9150-17D13C20FF1A}" type="slidenum">
              <a:t>&lt;#&gt;</a:t>
            </a:fld>
          </a:p>
        </p:txBody>
      </p:sp>
      <p:sp>
        <p:nvSpPr>
          <p:cNvPr id="5" name="PlaceHolder 4"/>
          <p:cNvSpPr>
            <a:spLocks noGrp="1"/>
          </p:cNvSpPr>
          <p:nvPr>
            <p:ph type="dt" idx="9"/>
          </p:nvPr>
        </p:nvSpPr>
        <p:spPr/>
        <p:txBody>
          <a:bodyPr/>
          <a:p>
            <a:r>
              <a:rPr lang="en-US"/>
              <a:t/>
            </a: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es-GT" sz="4400" spc="-1" strike="noStrike">
              <a:solidFill>
                <a:srgbClr val="000000"/>
              </a:solidFill>
              <a:latin typeface="Arial"/>
            </a:endParaRPr>
          </a:p>
        </p:txBody>
      </p:sp>
      <p:sp>
        <p:nvSpPr>
          <p:cNvPr id="97"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pPr indent="0">
              <a:spcBef>
                <a:spcPts val="1417"/>
              </a:spcBef>
              <a:buNone/>
            </a:pPr>
            <a:endParaRPr b="0" lang="es-GT" sz="3200" spc="-1" strike="noStrike">
              <a:solidFill>
                <a:srgbClr val="000000"/>
              </a:solidFill>
              <a:latin typeface="Arial"/>
            </a:endParaRPr>
          </a:p>
        </p:txBody>
      </p:sp>
      <p:sp>
        <p:nvSpPr>
          <p:cNvPr id="98" name="PlaceHolder 3"/>
          <p:cNvSpPr>
            <a:spLocks noGrp="1"/>
          </p:cNvSpPr>
          <p:nvPr>
            <p:ph/>
          </p:nvPr>
        </p:nvSpPr>
        <p:spPr>
          <a:xfrm>
            <a:off x="5152680" y="1326600"/>
            <a:ext cx="4426920" cy="3288600"/>
          </a:xfrm>
          <a:prstGeom prst="rect">
            <a:avLst/>
          </a:prstGeom>
          <a:noFill/>
          <a:ln w="0">
            <a:noFill/>
          </a:ln>
        </p:spPr>
        <p:txBody>
          <a:bodyPr lIns="0" rIns="0" tIns="0" bIns="0" anchor="t">
            <a:normAutofit/>
          </a:bodyPr>
          <a:p>
            <a:pPr indent="0">
              <a:spcBef>
                <a:spcPts val="1417"/>
              </a:spcBef>
              <a:buNone/>
            </a:pPr>
            <a:endParaRPr b="0" lang="es-GT" sz="3200" spc="-1" strike="noStrike">
              <a:solidFill>
                <a:srgbClr val="000000"/>
              </a:solidFill>
              <a:latin typeface="Arial"/>
            </a:endParaRPr>
          </a:p>
        </p:txBody>
      </p:sp>
      <p:sp>
        <p:nvSpPr>
          <p:cNvPr id="99" name="PlaceHolder 4"/>
          <p:cNvSpPr>
            <a:spLocks noGrp="1"/>
          </p:cNvSpPr>
          <p:nvPr>
            <p:ph/>
          </p:nvPr>
        </p:nvSpPr>
        <p:spPr>
          <a:xfrm>
            <a:off x="504000" y="3044520"/>
            <a:ext cx="4426920" cy="1568520"/>
          </a:xfrm>
          <a:prstGeom prst="rect">
            <a:avLst/>
          </a:prstGeom>
          <a:noFill/>
          <a:ln w="0">
            <a:noFill/>
          </a:ln>
        </p:spPr>
        <p:txBody>
          <a:bodyPr lIns="0" rIns="0" tIns="0" bIns="0" anchor="t">
            <a:normAutofit/>
          </a:bodyPr>
          <a:p>
            <a:pPr indent="0">
              <a:spcBef>
                <a:spcPts val="1417"/>
              </a:spcBef>
              <a:buNone/>
            </a:pPr>
            <a:endParaRPr b="0" lang="es-GT" sz="3200" spc="-1" strike="noStrike">
              <a:solidFill>
                <a:srgbClr val="000000"/>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9C8C9315-7FA8-43F6-93C1-10D156609BA4}" type="slidenum">
              <a:t>&lt;#&gt;</a:t>
            </a:fld>
          </a:p>
        </p:txBody>
      </p:sp>
      <p:sp>
        <p:nvSpPr>
          <p:cNvPr id="8" name="PlaceHolder 7"/>
          <p:cNvSpPr>
            <a:spLocks noGrp="1"/>
          </p:cNvSpPr>
          <p:nvPr>
            <p:ph type="dt" idx="9"/>
          </p:nvPr>
        </p:nvSpPr>
        <p:spPr/>
        <p:txBody>
          <a:bodyPr/>
          <a:p>
            <a:r>
              <a:rPr lang="en-US"/>
              <a:t/>
            </a: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es-GT" sz="4400" spc="-1" strike="noStrike">
              <a:solidFill>
                <a:srgbClr val="000000"/>
              </a:solidFill>
              <a:latin typeface="Arial"/>
            </a:endParaRPr>
          </a:p>
        </p:txBody>
      </p:sp>
      <p:sp>
        <p:nvSpPr>
          <p:cNvPr id="101" name="PlaceHolder 2"/>
          <p:cNvSpPr>
            <a:spLocks noGrp="1"/>
          </p:cNvSpPr>
          <p:nvPr>
            <p:ph/>
          </p:nvPr>
        </p:nvSpPr>
        <p:spPr>
          <a:xfrm>
            <a:off x="504000" y="1326600"/>
            <a:ext cx="4426920" cy="3288600"/>
          </a:xfrm>
          <a:prstGeom prst="rect">
            <a:avLst/>
          </a:prstGeom>
          <a:noFill/>
          <a:ln w="0">
            <a:noFill/>
          </a:ln>
        </p:spPr>
        <p:txBody>
          <a:bodyPr lIns="0" rIns="0" tIns="0" bIns="0" anchor="t">
            <a:normAutofit/>
          </a:bodyPr>
          <a:p>
            <a:pPr indent="0">
              <a:spcBef>
                <a:spcPts val="1417"/>
              </a:spcBef>
              <a:buNone/>
            </a:pPr>
            <a:endParaRPr b="0" lang="es-GT" sz="3200" spc="-1" strike="noStrike">
              <a:solidFill>
                <a:srgbClr val="000000"/>
              </a:solidFill>
              <a:latin typeface="Arial"/>
            </a:endParaRPr>
          </a:p>
        </p:txBody>
      </p:sp>
      <p:sp>
        <p:nvSpPr>
          <p:cNvPr id="102"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pPr indent="0">
              <a:spcBef>
                <a:spcPts val="1417"/>
              </a:spcBef>
              <a:buNone/>
            </a:pPr>
            <a:endParaRPr b="0" lang="es-GT" sz="3200" spc="-1" strike="noStrike">
              <a:solidFill>
                <a:srgbClr val="000000"/>
              </a:solidFill>
              <a:latin typeface="Arial"/>
            </a:endParaRPr>
          </a:p>
        </p:txBody>
      </p:sp>
      <p:sp>
        <p:nvSpPr>
          <p:cNvPr id="103" name="PlaceHolder 4"/>
          <p:cNvSpPr>
            <a:spLocks noGrp="1"/>
          </p:cNvSpPr>
          <p:nvPr>
            <p:ph/>
          </p:nvPr>
        </p:nvSpPr>
        <p:spPr>
          <a:xfrm>
            <a:off x="5152680" y="3044520"/>
            <a:ext cx="4426920" cy="1568520"/>
          </a:xfrm>
          <a:prstGeom prst="rect">
            <a:avLst/>
          </a:prstGeom>
          <a:noFill/>
          <a:ln w="0">
            <a:noFill/>
          </a:ln>
        </p:spPr>
        <p:txBody>
          <a:bodyPr lIns="0" rIns="0" tIns="0" bIns="0" anchor="t">
            <a:normAutofit/>
          </a:bodyPr>
          <a:p>
            <a:pPr indent="0">
              <a:spcBef>
                <a:spcPts val="1417"/>
              </a:spcBef>
              <a:buNone/>
            </a:pPr>
            <a:endParaRPr b="0" lang="es-GT" sz="3200" spc="-1" strike="noStrike">
              <a:solidFill>
                <a:srgbClr val="000000"/>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9FA6A3AD-F6BB-4519-BA07-31B77DAAB4F4}" type="slidenum">
              <a:t>&lt;#&gt;</a:t>
            </a:fld>
          </a:p>
        </p:txBody>
      </p:sp>
      <p:sp>
        <p:nvSpPr>
          <p:cNvPr id="8" name="PlaceHolder 7"/>
          <p:cNvSpPr>
            <a:spLocks noGrp="1"/>
          </p:cNvSpPr>
          <p:nvPr>
            <p:ph type="dt" idx="9"/>
          </p:nvPr>
        </p:nvSpPr>
        <p:spPr/>
        <p:txBody>
          <a:bodyPr/>
          <a:p>
            <a:r>
              <a:rPr lang="en-US"/>
              <a:t/>
            </a: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es-GT" sz="4400" spc="-1" strike="noStrike">
              <a:solidFill>
                <a:srgbClr val="000000"/>
              </a:solidFill>
              <a:latin typeface="Arial"/>
            </a:endParaRPr>
          </a:p>
        </p:txBody>
      </p:sp>
      <p:sp>
        <p:nvSpPr>
          <p:cNvPr id="105"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pPr indent="0">
              <a:spcBef>
                <a:spcPts val="1417"/>
              </a:spcBef>
              <a:buNone/>
            </a:pPr>
            <a:endParaRPr b="0" lang="es-GT" sz="3200" spc="-1" strike="noStrike">
              <a:solidFill>
                <a:srgbClr val="000000"/>
              </a:solidFill>
              <a:latin typeface="Arial"/>
            </a:endParaRPr>
          </a:p>
        </p:txBody>
      </p:sp>
      <p:sp>
        <p:nvSpPr>
          <p:cNvPr id="106"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pPr indent="0">
              <a:spcBef>
                <a:spcPts val="1417"/>
              </a:spcBef>
              <a:buNone/>
            </a:pPr>
            <a:endParaRPr b="0" lang="es-GT" sz="3200" spc="-1" strike="noStrike">
              <a:solidFill>
                <a:srgbClr val="000000"/>
              </a:solidFill>
              <a:latin typeface="Arial"/>
            </a:endParaRPr>
          </a:p>
        </p:txBody>
      </p:sp>
      <p:sp>
        <p:nvSpPr>
          <p:cNvPr id="107" name="PlaceHolder 4"/>
          <p:cNvSpPr>
            <a:spLocks noGrp="1"/>
          </p:cNvSpPr>
          <p:nvPr>
            <p:ph/>
          </p:nvPr>
        </p:nvSpPr>
        <p:spPr>
          <a:xfrm>
            <a:off x="504000" y="3044520"/>
            <a:ext cx="9072000" cy="1568520"/>
          </a:xfrm>
          <a:prstGeom prst="rect">
            <a:avLst/>
          </a:prstGeom>
          <a:noFill/>
          <a:ln w="0">
            <a:noFill/>
          </a:ln>
        </p:spPr>
        <p:txBody>
          <a:bodyPr lIns="0" rIns="0" tIns="0" bIns="0" anchor="t">
            <a:normAutofit/>
          </a:bodyPr>
          <a:p>
            <a:pPr indent="0">
              <a:spcBef>
                <a:spcPts val="1417"/>
              </a:spcBef>
              <a:buNone/>
            </a:pPr>
            <a:endParaRPr b="0" lang="es-GT" sz="3200" spc="-1" strike="noStrike">
              <a:solidFill>
                <a:srgbClr val="000000"/>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5219DB73-56B9-4142-A4F0-54EC52C0637B}" type="slidenum">
              <a:t>&lt;#&gt;</a:t>
            </a:fld>
          </a:p>
        </p:txBody>
      </p:sp>
      <p:sp>
        <p:nvSpPr>
          <p:cNvPr id="8" name="PlaceHolder 7"/>
          <p:cNvSpPr>
            <a:spLocks noGrp="1"/>
          </p:cNvSpPr>
          <p:nvPr>
            <p:ph type="dt" idx="9"/>
          </p:nvPr>
        </p:nvSpPr>
        <p:spPr/>
        <p:txBody>
          <a:bodyPr/>
          <a:p>
            <a:r>
              <a:rPr lang="en-US"/>
              <a:t/>
            </a: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es-GT" sz="4400" spc="-1" strike="noStrike">
              <a:solidFill>
                <a:srgbClr val="000000"/>
              </a:solidFill>
              <a:latin typeface="Arial"/>
            </a:endParaRPr>
          </a:p>
        </p:txBody>
      </p:sp>
      <p:sp>
        <p:nvSpPr>
          <p:cNvPr id="109" name="PlaceHolder 2"/>
          <p:cNvSpPr>
            <a:spLocks noGrp="1"/>
          </p:cNvSpPr>
          <p:nvPr>
            <p:ph/>
          </p:nvPr>
        </p:nvSpPr>
        <p:spPr>
          <a:xfrm>
            <a:off x="504000" y="1326600"/>
            <a:ext cx="9072000" cy="1568520"/>
          </a:xfrm>
          <a:prstGeom prst="rect">
            <a:avLst/>
          </a:prstGeom>
          <a:noFill/>
          <a:ln w="0">
            <a:noFill/>
          </a:ln>
        </p:spPr>
        <p:txBody>
          <a:bodyPr lIns="0" rIns="0" tIns="0" bIns="0" anchor="t">
            <a:normAutofit/>
          </a:bodyPr>
          <a:p>
            <a:pPr indent="0">
              <a:spcBef>
                <a:spcPts val="1417"/>
              </a:spcBef>
              <a:buNone/>
            </a:pPr>
            <a:endParaRPr b="0" lang="es-GT" sz="3200" spc="-1" strike="noStrike">
              <a:solidFill>
                <a:srgbClr val="000000"/>
              </a:solidFill>
              <a:latin typeface="Arial"/>
            </a:endParaRPr>
          </a:p>
        </p:txBody>
      </p:sp>
      <p:sp>
        <p:nvSpPr>
          <p:cNvPr id="110" name="PlaceHolder 3"/>
          <p:cNvSpPr>
            <a:spLocks noGrp="1"/>
          </p:cNvSpPr>
          <p:nvPr>
            <p:ph/>
          </p:nvPr>
        </p:nvSpPr>
        <p:spPr>
          <a:xfrm>
            <a:off x="504000" y="3044520"/>
            <a:ext cx="9072000" cy="1568520"/>
          </a:xfrm>
          <a:prstGeom prst="rect">
            <a:avLst/>
          </a:prstGeom>
          <a:noFill/>
          <a:ln w="0">
            <a:noFill/>
          </a:ln>
        </p:spPr>
        <p:txBody>
          <a:bodyPr lIns="0" rIns="0" tIns="0" bIns="0" anchor="t">
            <a:normAutofit/>
          </a:bodyPr>
          <a:p>
            <a:pPr indent="0">
              <a:spcBef>
                <a:spcPts val="1417"/>
              </a:spcBef>
              <a:buNone/>
            </a:pPr>
            <a:endParaRPr b="0" lang="es-GT" sz="3200" spc="-1" strike="noStrike">
              <a:solidFill>
                <a:srgbClr val="000000"/>
              </a:solidFill>
              <a:latin typeface="Arial"/>
            </a:endParaRPr>
          </a:p>
        </p:txBody>
      </p:sp>
      <p:sp>
        <p:nvSpPr>
          <p:cNvPr id="5" name="PlaceHolder 4"/>
          <p:cNvSpPr>
            <a:spLocks noGrp="1"/>
          </p:cNvSpPr>
          <p:nvPr>
            <p:ph type="ftr" idx="7"/>
          </p:nvPr>
        </p:nvSpPr>
        <p:spPr/>
        <p:txBody>
          <a:bodyPr/>
          <a:p>
            <a:r>
              <a:t>Footer</a:t>
            </a:r>
          </a:p>
        </p:txBody>
      </p:sp>
      <p:sp>
        <p:nvSpPr>
          <p:cNvPr id="6" name="PlaceHolder 5"/>
          <p:cNvSpPr>
            <a:spLocks noGrp="1"/>
          </p:cNvSpPr>
          <p:nvPr>
            <p:ph type="sldNum" idx="8"/>
          </p:nvPr>
        </p:nvSpPr>
        <p:spPr/>
        <p:txBody>
          <a:bodyPr/>
          <a:p>
            <a:fld id="{E8D7C49E-618E-412F-AC8D-AA1503407543}" type="slidenum">
              <a:t>&lt;#&gt;</a:t>
            </a:fld>
          </a:p>
        </p:txBody>
      </p:sp>
      <p:sp>
        <p:nvSpPr>
          <p:cNvPr id="7" name="PlaceHolder 6"/>
          <p:cNvSpPr>
            <a:spLocks noGrp="1"/>
          </p:cNvSpPr>
          <p:nvPr>
            <p:ph type="dt" idx="9"/>
          </p:nvPr>
        </p:nvSpPr>
        <p:spPr/>
        <p:txBody>
          <a:bodyPr/>
          <a:p>
            <a:r>
              <a:rPr lang="en-US"/>
              <a:t/>
            </a: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es-GT" sz="4400" spc="-1" strike="noStrike">
              <a:solidFill>
                <a:srgbClr val="000000"/>
              </a:solidFill>
              <a:latin typeface="Arial"/>
            </a:endParaRPr>
          </a:p>
        </p:txBody>
      </p:sp>
      <p:sp>
        <p:nvSpPr>
          <p:cNvPr id="112"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pPr indent="0">
              <a:spcBef>
                <a:spcPts val="1417"/>
              </a:spcBef>
              <a:buNone/>
            </a:pPr>
            <a:endParaRPr b="0" lang="es-GT" sz="3200" spc="-1" strike="noStrike">
              <a:solidFill>
                <a:srgbClr val="000000"/>
              </a:solidFill>
              <a:latin typeface="Arial"/>
            </a:endParaRPr>
          </a:p>
        </p:txBody>
      </p:sp>
      <p:sp>
        <p:nvSpPr>
          <p:cNvPr id="113"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pPr indent="0">
              <a:spcBef>
                <a:spcPts val="1417"/>
              </a:spcBef>
              <a:buNone/>
            </a:pPr>
            <a:endParaRPr b="0" lang="es-GT" sz="3200" spc="-1" strike="noStrike">
              <a:solidFill>
                <a:srgbClr val="000000"/>
              </a:solidFill>
              <a:latin typeface="Arial"/>
            </a:endParaRPr>
          </a:p>
        </p:txBody>
      </p:sp>
      <p:sp>
        <p:nvSpPr>
          <p:cNvPr id="114" name="PlaceHolder 4"/>
          <p:cNvSpPr>
            <a:spLocks noGrp="1"/>
          </p:cNvSpPr>
          <p:nvPr>
            <p:ph/>
          </p:nvPr>
        </p:nvSpPr>
        <p:spPr>
          <a:xfrm>
            <a:off x="504000" y="3044520"/>
            <a:ext cx="4426920" cy="1568520"/>
          </a:xfrm>
          <a:prstGeom prst="rect">
            <a:avLst/>
          </a:prstGeom>
          <a:noFill/>
          <a:ln w="0">
            <a:noFill/>
          </a:ln>
        </p:spPr>
        <p:txBody>
          <a:bodyPr lIns="0" rIns="0" tIns="0" bIns="0" anchor="t">
            <a:normAutofit/>
          </a:bodyPr>
          <a:p>
            <a:pPr indent="0">
              <a:spcBef>
                <a:spcPts val="1417"/>
              </a:spcBef>
              <a:buNone/>
            </a:pPr>
            <a:endParaRPr b="0" lang="es-GT" sz="3200" spc="-1" strike="noStrike">
              <a:solidFill>
                <a:srgbClr val="000000"/>
              </a:solidFill>
              <a:latin typeface="Arial"/>
            </a:endParaRPr>
          </a:p>
        </p:txBody>
      </p:sp>
      <p:sp>
        <p:nvSpPr>
          <p:cNvPr id="115" name="PlaceHolder 5"/>
          <p:cNvSpPr>
            <a:spLocks noGrp="1"/>
          </p:cNvSpPr>
          <p:nvPr>
            <p:ph/>
          </p:nvPr>
        </p:nvSpPr>
        <p:spPr>
          <a:xfrm>
            <a:off x="5152680" y="3044520"/>
            <a:ext cx="4426920" cy="1568520"/>
          </a:xfrm>
          <a:prstGeom prst="rect">
            <a:avLst/>
          </a:prstGeom>
          <a:noFill/>
          <a:ln w="0">
            <a:noFill/>
          </a:ln>
        </p:spPr>
        <p:txBody>
          <a:bodyPr lIns="0" rIns="0" tIns="0" bIns="0" anchor="t">
            <a:normAutofit/>
          </a:bodyPr>
          <a:p>
            <a:pPr indent="0">
              <a:spcBef>
                <a:spcPts val="1417"/>
              </a:spcBef>
              <a:buNone/>
            </a:pPr>
            <a:endParaRPr b="0" lang="es-GT" sz="3200" spc="-1" strike="noStrike">
              <a:solidFill>
                <a:srgbClr val="000000"/>
              </a:solidFill>
              <a:latin typeface="Arial"/>
            </a:endParaRPr>
          </a:p>
        </p:txBody>
      </p:sp>
      <p:sp>
        <p:nvSpPr>
          <p:cNvPr id="7" name="PlaceHolder 6"/>
          <p:cNvSpPr>
            <a:spLocks noGrp="1"/>
          </p:cNvSpPr>
          <p:nvPr>
            <p:ph type="ftr" idx="7"/>
          </p:nvPr>
        </p:nvSpPr>
        <p:spPr/>
        <p:txBody>
          <a:bodyPr/>
          <a:p>
            <a:r>
              <a:t>Footer</a:t>
            </a:r>
          </a:p>
        </p:txBody>
      </p:sp>
      <p:sp>
        <p:nvSpPr>
          <p:cNvPr id="8" name="PlaceHolder 7"/>
          <p:cNvSpPr>
            <a:spLocks noGrp="1"/>
          </p:cNvSpPr>
          <p:nvPr>
            <p:ph type="sldNum" idx="8"/>
          </p:nvPr>
        </p:nvSpPr>
        <p:spPr/>
        <p:txBody>
          <a:bodyPr/>
          <a:p>
            <a:fld id="{28BD927B-6F3A-4730-96BC-7397B8A078FE}" type="slidenum">
              <a:t>&lt;#&gt;</a:t>
            </a:fld>
          </a:p>
        </p:txBody>
      </p:sp>
      <p:sp>
        <p:nvSpPr>
          <p:cNvPr id="9" name="PlaceHolder 8"/>
          <p:cNvSpPr>
            <a:spLocks noGrp="1"/>
          </p:cNvSpPr>
          <p:nvPr>
            <p:ph type="dt" idx="9"/>
          </p:nvPr>
        </p:nvSpPr>
        <p:spPr/>
        <p:txBody>
          <a:bodyPr/>
          <a:p>
            <a:r>
              <a:rPr lang="en-US"/>
              <a:t/>
            </a: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es-GT" sz="4400" spc="-1" strike="noStrike">
              <a:solidFill>
                <a:srgbClr val="000000"/>
              </a:solidFill>
              <a:latin typeface="Arial"/>
            </a:endParaRPr>
          </a:p>
        </p:txBody>
      </p:sp>
      <p:sp>
        <p:nvSpPr>
          <p:cNvPr id="117" name="PlaceHolder 2"/>
          <p:cNvSpPr>
            <a:spLocks noGrp="1"/>
          </p:cNvSpPr>
          <p:nvPr>
            <p:ph/>
          </p:nvPr>
        </p:nvSpPr>
        <p:spPr>
          <a:xfrm>
            <a:off x="504000" y="1326600"/>
            <a:ext cx="2921040" cy="1568520"/>
          </a:xfrm>
          <a:prstGeom prst="rect">
            <a:avLst/>
          </a:prstGeom>
          <a:noFill/>
          <a:ln w="0">
            <a:noFill/>
          </a:ln>
        </p:spPr>
        <p:txBody>
          <a:bodyPr lIns="0" rIns="0" tIns="0" bIns="0" anchor="t">
            <a:normAutofit/>
          </a:bodyPr>
          <a:p>
            <a:pPr indent="0">
              <a:spcBef>
                <a:spcPts val="1417"/>
              </a:spcBef>
              <a:buNone/>
            </a:pPr>
            <a:endParaRPr b="0" lang="es-GT" sz="3200" spc="-1" strike="noStrike">
              <a:solidFill>
                <a:srgbClr val="000000"/>
              </a:solidFill>
              <a:latin typeface="Arial"/>
            </a:endParaRPr>
          </a:p>
        </p:txBody>
      </p:sp>
      <p:sp>
        <p:nvSpPr>
          <p:cNvPr id="118" name="PlaceHolder 3"/>
          <p:cNvSpPr>
            <a:spLocks noGrp="1"/>
          </p:cNvSpPr>
          <p:nvPr>
            <p:ph/>
          </p:nvPr>
        </p:nvSpPr>
        <p:spPr>
          <a:xfrm>
            <a:off x="3571560" y="1326600"/>
            <a:ext cx="2921040" cy="1568520"/>
          </a:xfrm>
          <a:prstGeom prst="rect">
            <a:avLst/>
          </a:prstGeom>
          <a:noFill/>
          <a:ln w="0">
            <a:noFill/>
          </a:ln>
        </p:spPr>
        <p:txBody>
          <a:bodyPr lIns="0" rIns="0" tIns="0" bIns="0" anchor="t">
            <a:normAutofit/>
          </a:bodyPr>
          <a:p>
            <a:pPr indent="0">
              <a:spcBef>
                <a:spcPts val="1417"/>
              </a:spcBef>
              <a:buNone/>
            </a:pPr>
            <a:endParaRPr b="0" lang="es-GT" sz="3200" spc="-1" strike="noStrike">
              <a:solidFill>
                <a:srgbClr val="000000"/>
              </a:solidFill>
              <a:latin typeface="Arial"/>
            </a:endParaRPr>
          </a:p>
        </p:txBody>
      </p:sp>
      <p:sp>
        <p:nvSpPr>
          <p:cNvPr id="119" name="PlaceHolder 4"/>
          <p:cNvSpPr>
            <a:spLocks noGrp="1"/>
          </p:cNvSpPr>
          <p:nvPr>
            <p:ph/>
          </p:nvPr>
        </p:nvSpPr>
        <p:spPr>
          <a:xfrm>
            <a:off x="6639120" y="1326600"/>
            <a:ext cx="2921040" cy="1568520"/>
          </a:xfrm>
          <a:prstGeom prst="rect">
            <a:avLst/>
          </a:prstGeom>
          <a:noFill/>
          <a:ln w="0">
            <a:noFill/>
          </a:ln>
        </p:spPr>
        <p:txBody>
          <a:bodyPr lIns="0" rIns="0" tIns="0" bIns="0" anchor="t">
            <a:normAutofit/>
          </a:bodyPr>
          <a:p>
            <a:pPr indent="0">
              <a:spcBef>
                <a:spcPts val="1417"/>
              </a:spcBef>
              <a:buNone/>
            </a:pPr>
            <a:endParaRPr b="0" lang="es-GT" sz="3200" spc="-1" strike="noStrike">
              <a:solidFill>
                <a:srgbClr val="000000"/>
              </a:solidFill>
              <a:latin typeface="Arial"/>
            </a:endParaRPr>
          </a:p>
        </p:txBody>
      </p:sp>
      <p:sp>
        <p:nvSpPr>
          <p:cNvPr id="120" name="PlaceHolder 5"/>
          <p:cNvSpPr>
            <a:spLocks noGrp="1"/>
          </p:cNvSpPr>
          <p:nvPr>
            <p:ph/>
          </p:nvPr>
        </p:nvSpPr>
        <p:spPr>
          <a:xfrm>
            <a:off x="504000" y="3044520"/>
            <a:ext cx="2921040" cy="1568520"/>
          </a:xfrm>
          <a:prstGeom prst="rect">
            <a:avLst/>
          </a:prstGeom>
          <a:noFill/>
          <a:ln w="0">
            <a:noFill/>
          </a:ln>
        </p:spPr>
        <p:txBody>
          <a:bodyPr lIns="0" rIns="0" tIns="0" bIns="0" anchor="t">
            <a:normAutofit/>
          </a:bodyPr>
          <a:p>
            <a:pPr indent="0">
              <a:spcBef>
                <a:spcPts val="1417"/>
              </a:spcBef>
              <a:buNone/>
            </a:pPr>
            <a:endParaRPr b="0" lang="es-GT" sz="3200" spc="-1" strike="noStrike">
              <a:solidFill>
                <a:srgbClr val="000000"/>
              </a:solidFill>
              <a:latin typeface="Arial"/>
            </a:endParaRPr>
          </a:p>
        </p:txBody>
      </p:sp>
      <p:sp>
        <p:nvSpPr>
          <p:cNvPr id="121" name="PlaceHolder 6"/>
          <p:cNvSpPr>
            <a:spLocks noGrp="1"/>
          </p:cNvSpPr>
          <p:nvPr>
            <p:ph/>
          </p:nvPr>
        </p:nvSpPr>
        <p:spPr>
          <a:xfrm>
            <a:off x="3571560" y="3044520"/>
            <a:ext cx="2921040" cy="1568520"/>
          </a:xfrm>
          <a:prstGeom prst="rect">
            <a:avLst/>
          </a:prstGeom>
          <a:noFill/>
          <a:ln w="0">
            <a:noFill/>
          </a:ln>
        </p:spPr>
        <p:txBody>
          <a:bodyPr lIns="0" rIns="0" tIns="0" bIns="0" anchor="t">
            <a:normAutofit/>
          </a:bodyPr>
          <a:p>
            <a:pPr indent="0">
              <a:spcBef>
                <a:spcPts val="1417"/>
              </a:spcBef>
              <a:buNone/>
            </a:pPr>
            <a:endParaRPr b="0" lang="es-GT" sz="3200" spc="-1" strike="noStrike">
              <a:solidFill>
                <a:srgbClr val="000000"/>
              </a:solidFill>
              <a:latin typeface="Arial"/>
            </a:endParaRPr>
          </a:p>
        </p:txBody>
      </p:sp>
      <p:sp>
        <p:nvSpPr>
          <p:cNvPr id="122" name="PlaceHolder 7"/>
          <p:cNvSpPr>
            <a:spLocks noGrp="1"/>
          </p:cNvSpPr>
          <p:nvPr>
            <p:ph/>
          </p:nvPr>
        </p:nvSpPr>
        <p:spPr>
          <a:xfrm>
            <a:off x="6639120" y="3044520"/>
            <a:ext cx="2921040" cy="1568520"/>
          </a:xfrm>
          <a:prstGeom prst="rect">
            <a:avLst/>
          </a:prstGeom>
          <a:noFill/>
          <a:ln w="0">
            <a:noFill/>
          </a:ln>
        </p:spPr>
        <p:txBody>
          <a:bodyPr lIns="0" rIns="0" tIns="0" bIns="0" anchor="t">
            <a:normAutofit/>
          </a:bodyPr>
          <a:p>
            <a:pPr indent="0">
              <a:spcBef>
                <a:spcPts val="1417"/>
              </a:spcBef>
              <a:buNone/>
            </a:pPr>
            <a:endParaRPr b="0" lang="es-GT" sz="3200" spc="-1" strike="noStrike">
              <a:solidFill>
                <a:srgbClr val="000000"/>
              </a:solidFill>
              <a:latin typeface="Arial"/>
            </a:endParaRPr>
          </a:p>
        </p:txBody>
      </p:sp>
      <p:sp>
        <p:nvSpPr>
          <p:cNvPr id="9" name="PlaceHolder 8"/>
          <p:cNvSpPr>
            <a:spLocks noGrp="1"/>
          </p:cNvSpPr>
          <p:nvPr>
            <p:ph type="ftr" idx="7"/>
          </p:nvPr>
        </p:nvSpPr>
        <p:spPr/>
        <p:txBody>
          <a:bodyPr/>
          <a:p>
            <a:r>
              <a:t>Footer</a:t>
            </a:r>
          </a:p>
        </p:txBody>
      </p:sp>
      <p:sp>
        <p:nvSpPr>
          <p:cNvPr id="10" name="PlaceHolder 9"/>
          <p:cNvSpPr>
            <a:spLocks noGrp="1"/>
          </p:cNvSpPr>
          <p:nvPr>
            <p:ph type="sldNum" idx="8"/>
          </p:nvPr>
        </p:nvSpPr>
        <p:spPr/>
        <p:txBody>
          <a:bodyPr/>
          <a:p>
            <a:fld id="{2730F2A0-E255-46DE-97F1-8AFFE6476B41}" type="slidenum">
              <a:t>&lt;#&gt;</a:t>
            </a:fld>
          </a:p>
        </p:txBody>
      </p:sp>
      <p:sp>
        <p:nvSpPr>
          <p:cNvPr id="11" name="PlaceHolder 10"/>
          <p:cNvSpPr>
            <a:spLocks noGrp="1"/>
          </p:cNvSpPr>
          <p:nvPr>
            <p:ph type="dt" idx="9"/>
          </p:nvPr>
        </p:nvSpPr>
        <p:spPr/>
        <p:txBody>
          <a:bodyPr/>
          <a:p>
            <a:r>
              <a:rPr lang="en-US"/>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es-GT" sz="4400" spc="-1" strike="noStrike">
              <a:solidFill>
                <a:srgbClr val="000000"/>
              </a:solidFill>
              <a:latin typeface="Arial"/>
            </a:endParaRPr>
          </a:p>
        </p:txBody>
      </p:sp>
      <p:sp>
        <p:nvSpPr>
          <p:cNvPr id="10" name="PlaceHolder 2"/>
          <p:cNvSpPr>
            <a:spLocks noGrp="1"/>
          </p:cNvSpPr>
          <p:nvPr>
            <p:ph/>
          </p:nvPr>
        </p:nvSpPr>
        <p:spPr>
          <a:xfrm>
            <a:off x="504000" y="1326600"/>
            <a:ext cx="4426920" cy="3288600"/>
          </a:xfrm>
          <a:prstGeom prst="rect">
            <a:avLst/>
          </a:prstGeom>
          <a:noFill/>
          <a:ln w="0">
            <a:noFill/>
          </a:ln>
        </p:spPr>
        <p:txBody>
          <a:bodyPr lIns="0" rIns="0" tIns="0" bIns="0" anchor="t">
            <a:normAutofit/>
          </a:bodyPr>
          <a:p>
            <a:pPr indent="0">
              <a:spcBef>
                <a:spcPts val="1417"/>
              </a:spcBef>
              <a:buNone/>
            </a:pPr>
            <a:endParaRPr b="0" lang="es-GT" sz="3200" spc="-1" strike="noStrike">
              <a:solidFill>
                <a:srgbClr val="000000"/>
              </a:solidFill>
              <a:latin typeface="Arial"/>
            </a:endParaRPr>
          </a:p>
        </p:txBody>
      </p:sp>
      <p:sp>
        <p:nvSpPr>
          <p:cNvPr id="11" name="PlaceHolder 3"/>
          <p:cNvSpPr>
            <a:spLocks noGrp="1"/>
          </p:cNvSpPr>
          <p:nvPr>
            <p:ph/>
          </p:nvPr>
        </p:nvSpPr>
        <p:spPr>
          <a:xfrm>
            <a:off x="5152680" y="1326600"/>
            <a:ext cx="4426920" cy="3288600"/>
          </a:xfrm>
          <a:prstGeom prst="rect">
            <a:avLst/>
          </a:prstGeom>
          <a:noFill/>
          <a:ln w="0">
            <a:noFill/>
          </a:ln>
        </p:spPr>
        <p:txBody>
          <a:bodyPr lIns="0" rIns="0" tIns="0" bIns="0" anchor="t">
            <a:normAutofit/>
          </a:bodyPr>
          <a:p>
            <a:pPr indent="0">
              <a:spcBef>
                <a:spcPts val="1417"/>
              </a:spcBef>
              <a:buNone/>
            </a:pPr>
            <a:endParaRPr b="0" lang="es-GT" sz="3200" spc="-1" strike="noStrike">
              <a:solidFill>
                <a:srgbClr val="000000"/>
              </a:solidFill>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2517852D-F4D1-4F81-BA04-0A7D57A70087}" type="slidenum">
              <a:t>&lt;#&gt;</a:t>
            </a:fld>
          </a:p>
        </p:txBody>
      </p:sp>
      <p:sp>
        <p:nvSpPr>
          <p:cNvPr id="7" name="PlaceHolder 6"/>
          <p:cNvSpPr>
            <a:spLocks noGrp="1"/>
          </p:cNvSpPr>
          <p:nvPr>
            <p:ph type="dt" idx="3"/>
          </p:nvPr>
        </p:nvSpPr>
        <p:spPr/>
        <p:txBody>
          <a:bodyPr/>
          <a:p>
            <a:r>
              <a:rPr lang="en-US"/>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es-GT" sz="4400" spc="-1" strike="noStrike">
              <a:solidFill>
                <a:srgbClr val="000000"/>
              </a:solidFill>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B440436E-4C33-417F-A010-ED5E8D59EF5C}" type="slidenum">
              <a:t>&lt;#&gt;</a:t>
            </a:fld>
          </a:p>
        </p:txBody>
      </p:sp>
      <p:sp>
        <p:nvSpPr>
          <p:cNvPr id="5" name="PlaceHolder 4"/>
          <p:cNvSpPr>
            <a:spLocks noGrp="1"/>
          </p:cNvSpPr>
          <p:nvPr>
            <p:ph type="dt" idx="3"/>
          </p:nvPr>
        </p:nvSpPr>
        <p:spPr/>
        <p:txBody>
          <a:bodyPr/>
          <a:p>
            <a:r>
              <a:rPr lang="en-US"/>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504000" y="226080"/>
            <a:ext cx="9072000" cy="4388400"/>
          </a:xfrm>
          <a:prstGeom prst="rect">
            <a:avLst/>
          </a:prstGeom>
          <a:noFill/>
          <a:ln w="0">
            <a:noFill/>
          </a:ln>
        </p:spPr>
        <p:txBody>
          <a:bodyPr lIns="0" rIns="0" tIns="0" bIns="0" anchor="ctr">
            <a:noAutofit/>
          </a:bodyPr>
          <a:p>
            <a:pPr algn="ctr"/>
            <a:endParaRPr b="0" lang="es-GT" sz="3200" spc="-1" strike="noStrike">
              <a:solidFill>
                <a:srgbClr val="000000"/>
              </a:solidFill>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C9D7C0D3-9A0A-4296-B72A-F8D10A2B1593}" type="slidenum">
              <a:t>&lt;#&gt;</a:t>
            </a:fld>
          </a:p>
        </p:txBody>
      </p:sp>
      <p:sp>
        <p:nvSpPr>
          <p:cNvPr id="5" name="PlaceHolder 4"/>
          <p:cNvSpPr>
            <a:spLocks noGrp="1"/>
          </p:cNvSpPr>
          <p:nvPr>
            <p:ph type="dt" idx="3"/>
          </p:nvPr>
        </p:nvSpPr>
        <p:spPr/>
        <p:txBody>
          <a:bodyPr/>
          <a:p>
            <a:r>
              <a:rPr lang="en-US"/>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es-GT" sz="4400" spc="-1" strike="noStrike">
              <a:solidFill>
                <a:srgbClr val="000000"/>
              </a:solidFill>
              <a:latin typeface="Arial"/>
            </a:endParaRPr>
          </a:p>
        </p:txBody>
      </p:sp>
      <p:sp>
        <p:nvSpPr>
          <p:cNvPr id="15"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pPr indent="0">
              <a:spcBef>
                <a:spcPts val="1417"/>
              </a:spcBef>
              <a:buNone/>
            </a:pPr>
            <a:endParaRPr b="0" lang="es-GT" sz="3200" spc="-1" strike="noStrike">
              <a:solidFill>
                <a:srgbClr val="000000"/>
              </a:solidFill>
              <a:latin typeface="Arial"/>
            </a:endParaRPr>
          </a:p>
        </p:txBody>
      </p:sp>
      <p:sp>
        <p:nvSpPr>
          <p:cNvPr id="16" name="PlaceHolder 3"/>
          <p:cNvSpPr>
            <a:spLocks noGrp="1"/>
          </p:cNvSpPr>
          <p:nvPr>
            <p:ph/>
          </p:nvPr>
        </p:nvSpPr>
        <p:spPr>
          <a:xfrm>
            <a:off x="5152680" y="1326600"/>
            <a:ext cx="4426920" cy="3288600"/>
          </a:xfrm>
          <a:prstGeom prst="rect">
            <a:avLst/>
          </a:prstGeom>
          <a:noFill/>
          <a:ln w="0">
            <a:noFill/>
          </a:ln>
        </p:spPr>
        <p:txBody>
          <a:bodyPr lIns="0" rIns="0" tIns="0" bIns="0" anchor="t">
            <a:normAutofit/>
          </a:bodyPr>
          <a:p>
            <a:pPr indent="0">
              <a:spcBef>
                <a:spcPts val="1417"/>
              </a:spcBef>
              <a:buNone/>
            </a:pPr>
            <a:endParaRPr b="0" lang="es-GT" sz="3200" spc="-1" strike="noStrike">
              <a:solidFill>
                <a:srgbClr val="000000"/>
              </a:solidFill>
              <a:latin typeface="Arial"/>
            </a:endParaRPr>
          </a:p>
        </p:txBody>
      </p:sp>
      <p:sp>
        <p:nvSpPr>
          <p:cNvPr id="17" name="PlaceHolder 4"/>
          <p:cNvSpPr>
            <a:spLocks noGrp="1"/>
          </p:cNvSpPr>
          <p:nvPr>
            <p:ph/>
          </p:nvPr>
        </p:nvSpPr>
        <p:spPr>
          <a:xfrm>
            <a:off x="504000" y="3044520"/>
            <a:ext cx="4426920" cy="1568520"/>
          </a:xfrm>
          <a:prstGeom prst="rect">
            <a:avLst/>
          </a:prstGeom>
          <a:noFill/>
          <a:ln w="0">
            <a:noFill/>
          </a:ln>
        </p:spPr>
        <p:txBody>
          <a:bodyPr lIns="0" rIns="0" tIns="0" bIns="0" anchor="t">
            <a:normAutofit/>
          </a:bodyPr>
          <a:p>
            <a:pPr indent="0">
              <a:spcBef>
                <a:spcPts val="1417"/>
              </a:spcBef>
              <a:buNone/>
            </a:pPr>
            <a:endParaRPr b="0" lang="es-GT"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C1AA89E9-1E61-4741-8B14-5A19C0E70971}" type="slidenum">
              <a:t>&lt;#&gt;</a:t>
            </a:fld>
          </a:p>
        </p:txBody>
      </p:sp>
      <p:sp>
        <p:nvSpPr>
          <p:cNvPr id="8" name="PlaceHolder 7"/>
          <p:cNvSpPr>
            <a:spLocks noGrp="1"/>
          </p:cNvSpPr>
          <p:nvPr>
            <p:ph type="dt" idx="3"/>
          </p:nvPr>
        </p:nvSpPr>
        <p:spPr/>
        <p:txBody>
          <a:bodyPr/>
          <a:p>
            <a:r>
              <a:rPr lang="en-US"/>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es-GT" sz="4400" spc="-1" strike="noStrike">
              <a:solidFill>
                <a:srgbClr val="000000"/>
              </a:solidFill>
              <a:latin typeface="Arial"/>
            </a:endParaRPr>
          </a:p>
        </p:txBody>
      </p:sp>
      <p:sp>
        <p:nvSpPr>
          <p:cNvPr id="19" name="PlaceHolder 2"/>
          <p:cNvSpPr>
            <a:spLocks noGrp="1"/>
          </p:cNvSpPr>
          <p:nvPr>
            <p:ph/>
          </p:nvPr>
        </p:nvSpPr>
        <p:spPr>
          <a:xfrm>
            <a:off x="504000" y="1326600"/>
            <a:ext cx="4426920" cy="3288600"/>
          </a:xfrm>
          <a:prstGeom prst="rect">
            <a:avLst/>
          </a:prstGeom>
          <a:noFill/>
          <a:ln w="0">
            <a:noFill/>
          </a:ln>
        </p:spPr>
        <p:txBody>
          <a:bodyPr lIns="0" rIns="0" tIns="0" bIns="0" anchor="t">
            <a:normAutofit/>
          </a:bodyPr>
          <a:p>
            <a:pPr indent="0">
              <a:spcBef>
                <a:spcPts val="1417"/>
              </a:spcBef>
              <a:buNone/>
            </a:pPr>
            <a:endParaRPr b="0" lang="es-GT" sz="3200" spc="-1" strike="noStrike">
              <a:solidFill>
                <a:srgbClr val="000000"/>
              </a:solidFill>
              <a:latin typeface="Arial"/>
            </a:endParaRPr>
          </a:p>
        </p:txBody>
      </p:sp>
      <p:sp>
        <p:nvSpPr>
          <p:cNvPr id="20"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pPr indent="0">
              <a:spcBef>
                <a:spcPts val="1417"/>
              </a:spcBef>
              <a:buNone/>
            </a:pPr>
            <a:endParaRPr b="0" lang="es-GT" sz="3200" spc="-1" strike="noStrike">
              <a:solidFill>
                <a:srgbClr val="000000"/>
              </a:solidFill>
              <a:latin typeface="Arial"/>
            </a:endParaRPr>
          </a:p>
        </p:txBody>
      </p:sp>
      <p:sp>
        <p:nvSpPr>
          <p:cNvPr id="21" name="PlaceHolder 4"/>
          <p:cNvSpPr>
            <a:spLocks noGrp="1"/>
          </p:cNvSpPr>
          <p:nvPr>
            <p:ph/>
          </p:nvPr>
        </p:nvSpPr>
        <p:spPr>
          <a:xfrm>
            <a:off x="5152680" y="3044520"/>
            <a:ext cx="4426920" cy="1568520"/>
          </a:xfrm>
          <a:prstGeom prst="rect">
            <a:avLst/>
          </a:prstGeom>
          <a:noFill/>
          <a:ln w="0">
            <a:noFill/>
          </a:ln>
        </p:spPr>
        <p:txBody>
          <a:bodyPr lIns="0" rIns="0" tIns="0" bIns="0" anchor="t">
            <a:normAutofit/>
          </a:bodyPr>
          <a:p>
            <a:pPr indent="0">
              <a:spcBef>
                <a:spcPts val="1417"/>
              </a:spcBef>
              <a:buNone/>
            </a:pPr>
            <a:endParaRPr b="0" lang="es-GT"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CF32A990-F7DF-4B12-AC8E-1E7759891671}" type="slidenum">
              <a:t>&lt;#&gt;</a:t>
            </a:fld>
          </a:p>
        </p:txBody>
      </p:sp>
      <p:sp>
        <p:nvSpPr>
          <p:cNvPr id="8" name="PlaceHolder 7"/>
          <p:cNvSpPr>
            <a:spLocks noGrp="1"/>
          </p:cNvSpPr>
          <p:nvPr>
            <p:ph type="dt" idx="3"/>
          </p:nvPr>
        </p:nvSpPr>
        <p:spPr/>
        <p:txBody>
          <a:bodyPr/>
          <a:p>
            <a:r>
              <a:rPr lang="en-US"/>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endParaRPr b="0" lang="es-GT" sz="4400" spc="-1" strike="noStrike">
              <a:solidFill>
                <a:srgbClr val="000000"/>
              </a:solidFill>
              <a:latin typeface="Arial"/>
            </a:endParaRPr>
          </a:p>
        </p:txBody>
      </p:sp>
      <p:sp>
        <p:nvSpPr>
          <p:cNvPr id="23" name="PlaceHolder 2"/>
          <p:cNvSpPr>
            <a:spLocks noGrp="1"/>
          </p:cNvSpPr>
          <p:nvPr>
            <p:ph/>
          </p:nvPr>
        </p:nvSpPr>
        <p:spPr>
          <a:xfrm>
            <a:off x="504000" y="1326600"/>
            <a:ext cx="4426920" cy="1568520"/>
          </a:xfrm>
          <a:prstGeom prst="rect">
            <a:avLst/>
          </a:prstGeom>
          <a:noFill/>
          <a:ln w="0">
            <a:noFill/>
          </a:ln>
        </p:spPr>
        <p:txBody>
          <a:bodyPr lIns="0" rIns="0" tIns="0" bIns="0" anchor="t">
            <a:normAutofit/>
          </a:bodyPr>
          <a:p>
            <a:pPr indent="0">
              <a:spcBef>
                <a:spcPts val="1417"/>
              </a:spcBef>
              <a:buNone/>
            </a:pPr>
            <a:endParaRPr b="0" lang="es-GT" sz="3200" spc="-1" strike="noStrike">
              <a:solidFill>
                <a:srgbClr val="000000"/>
              </a:solidFill>
              <a:latin typeface="Arial"/>
            </a:endParaRPr>
          </a:p>
        </p:txBody>
      </p:sp>
      <p:sp>
        <p:nvSpPr>
          <p:cNvPr id="24" name="PlaceHolder 3"/>
          <p:cNvSpPr>
            <a:spLocks noGrp="1"/>
          </p:cNvSpPr>
          <p:nvPr>
            <p:ph/>
          </p:nvPr>
        </p:nvSpPr>
        <p:spPr>
          <a:xfrm>
            <a:off x="5152680" y="1326600"/>
            <a:ext cx="4426920" cy="1568520"/>
          </a:xfrm>
          <a:prstGeom prst="rect">
            <a:avLst/>
          </a:prstGeom>
          <a:noFill/>
          <a:ln w="0">
            <a:noFill/>
          </a:ln>
        </p:spPr>
        <p:txBody>
          <a:bodyPr lIns="0" rIns="0" tIns="0" bIns="0" anchor="t">
            <a:normAutofit/>
          </a:bodyPr>
          <a:p>
            <a:pPr indent="0">
              <a:spcBef>
                <a:spcPts val="1417"/>
              </a:spcBef>
              <a:buNone/>
            </a:pPr>
            <a:endParaRPr b="0" lang="es-GT" sz="3200" spc="-1" strike="noStrike">
              <a:solidFill>
                <a:srgbClr val="000000"/>
              </a:solidFill>
              <a:latin typeface="Arial"/>
            </a:endParaRPr>
          </a:p>
        </p:txBody>
      </p:sp>
      <p:sp>
        <p:nvSpPr>
          <p:cNvPr id="25" name="PlaceHolder 4"/>
          <p:cNvSpPr>
            <a:spLocks noGrp="1"/>
          </p:cNvSpPr>
          <p:nvPr>
            <p:ph/>
          </p:nvPr>
        </p:nvSpPr>
        <p:spPr>
          <a:xfrm>
            <a:off x="504000" y="3044520"/>
            <a:ext cx="9072000" cy="1568520"/>
          </a:xfrm>
          <a:prstGeom prst="rect">
            <a:avLst/>
          </a:prstGeom>
          <a:noFill/>
          <a:ln w="0">
            <a:noFill/>
          </a:ln>
        </p:spPr>
        <p:txBody>
          <a:bodyPr lIns="0" rIns="0" tIns="0" bIns="0" anchor="t">
            <a:normAutofit/>
          </a:bodyPr>
          <a:p>
            <a:pPr indent="0">
              <a:spcBef>
                <a:spcPts val="1417"/>
              </a:spcBef>
              <a:buNone/>
            </a:pPr>
            <a:endParaRPr b="0" lang="es-GT"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EE4DFD0B-6925-418F-89B8-18B735A5E434}" type="slidenum">
              <a:t>&lt;#&gt;</a:t>
            </a:fld>
          </a:p>
        </p:txBody>
      </p:sp>
      <p:sp>
        <p:nvSpPr>
          <p:cNvPr id="8" name="PlaceHolder 7"/>
          <p:cNvSpPr>
            <a:spLocks noGrp="1"/>
          </p:cNvSpPr>
          <p:nvPr>
            <p:ph type="dt" idx="3"/>
          </p:nvPr>
        </p:nvSpPr>
        <p:spPr/>
        <p:txBody>
          <a:bodyPr/>
          <a:p>
            <a:r>
              <a:rPr lang="en-US"/>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0" name="PlaceHolder 1"/>
          <p:cNvSpPr>
            <a:spLocks noGrp="1"/>
          </p:cNvSpPr>
          <p:nvPr>
            <p:ph type="ftr" idx="1"/>
          </p:nvPr>
        </p:nvSpPr>
        <p:spPr>
          <a:xfrm>
            <a:off x="3447360" y="5165280"/>
            <a:ext cx="3193200" cy="388800"/>
          </a:xfrm>
          <a:prstGeom prst="rect">
            <a:avLst/>
          </a:prstGeom>
          <a:noFill/>
          <a:ln w="0">
            <a:noFill/>
          </a:ln>
        </p:spPr>
        <p:txBody>
          <a:bodyPr lIns="0" rIns="0" tIns="0" bIns="0" anchor="t">
            <a:noAutofit/>
          </a:bodyPr>
          <a:lstStyle>
            <a:lvl1pPr indent="0" algn="ctr">
              <a:lnSpc>
                <a:spcPct val="100000"/>
              </a:lnSpc>
              <a:buNone/>
              <a:tabLst>
                <a:tab algn="l" pos="0"/>
              </a:tabLst>
              <a:defRPr b="0" lang="es-GT" sz="1400" spc="-1" strike="noStrike">
                <a:solidFill>
                  <a:srgbClr val="000000"/>
                </a:solidFill>
                <a:latin typeface="Times New Roman"/>
              </a:defRPr>
            </a:lvl1pPr>
          </a:lstStyle>
          <a:p>
            <a:pPr indent="0" algn="ctr">
              <a:lnSpc>
                <a:spcPct val="100000"/>
              </a:lnSpc>
              <a:buNone/>
              <a:tabLst>
                <a:tab algn="l" pos="0"/>
              </a:tabLst>
            </a:pPr>
            <a:r>
              <a:rPr b="0" lang="es-GT" sz="1400" spc="-1" strike="noStrike">
                <a:solidFill>
                  <a:srgbClr val="000000"/>
                </a:solidFill>
                <a:latin typeface="Times New Roman"/>
              </a:rPr>
              <a:t>&lt;footer&gt;</a:t>
            </a:r>
            <a:endParaRPr b="0" lang="es-GT" sz="1400" spc="-1" strike="noStrike">
              <a:solidFill>
                <a:srgbClr val="000000"/>
              </a:solidFill>
              <a:latin typeface="Times New Roman"/>
            </a:endParaRPr>
          </a:p>
        </p:txBody>
      </p:sp>
      <p:sp>
        <p:nvSpPr>
          <p:cNvPr id="1" name="PlaceHolder 2"/>
          <p:cNvSpPr>
            <a:spLocks noGrp="1"/>
          </p:cNvSpPr>
          <p:nvPr>
            <p:ph type="sldNum" idx="2"/>
          </p:nvPr>
        </p:nvSpPr>
        <p:spPr>
          <a:xfrm>
            <a:off x="7227360" y="5165280"/>
            <a:ext cx="2346480" cy="388800"/>
          </a:xfrm>
          <a:prstGeom prst="rect">
            <a:avLst/>
          </a:prstGeom>
          <a:noFill/>
          <a:ln w="0">
            <a:noFill/>
          </a:ln>
        </p:spPr>
        <p:txBody>
          <a:bodyPr lIns="0" rIns="0" tIns="0" bIns="0" anchor="t">
            <a:noAutofit/>
          </a:bodyPr>
          <a:lstStyle>
            <a:lvl1pPr indent="0" algn="r">
              <a:lnSpc>
                <a:spcPct val="100000"/>
              </a:lnSpc>
              <a:buNone/>
              <a:tabLst>
                <a:tab algn="l" pos="0"/>
              </a:tabLst>
              <a:defRPr b="0" lang="es-GT" sz="1400" spc="-1" strike="noStrike">
                <a:solidFill>
                  <a:srgbClr val="000000"/>
                </a:solidFill>
                <a:latin typeface="Times New Roman"/>
              </a:defRPr>
            </a:lvl1pPr>
          </a:lstStyle>
          <a:p>
            <a:pPr indent="0" algn="r">
              <a:lnSpc>
                <a:spcPct val="100000"/>
              </a:lnSpc>
              <a:buNone/>
              <a:tabLst>
                <a:tab algn="l" pos="0"/>
              </a:tabLst>
            </a:pPr>
            <a:fld id="{383F82B6-1864-46DF-8948-6B807ABE0701}" type="slidenum">
              <a:rPr b="0" lang="es-GT" sz="1400" spc="-1" strike="noStrike">
                <a:solidFill>
                  <a:srgbClr val="000000"/>
                </a:solidFill>
                <a:latin typeface="Times New Roman"/>
              </a:rPr>
              <a:t>&lt;number&gt;</a:t>
            </a:fld>
            <a:endParaRPr b="0" lang="es-GT" sz="1400" spc="-1" strike="noStrike">
              <a:solidFill>
                <a:srgbClr val="000000"/>
              </a:solidFill>
              <a:latin typeface="Times New Roman"/>
            </a:endParaRPr>
          </a:p>
        </p:txBody>
      </p:sp>
      <p:sp>
        <p:nvSpPr>
          <p:cNvPr id="2" name="PlaceHolder 3"/>
          <p:cNvSpPr>
            <a:spLocks noGrp="1"/>
          </p:cNvSpPr>
          <p:nvPr>
            <p:ph type="dt" idx="3"/>
          </p:nvPr>
        </p:nvSpPr>
        <p:spPr>
          <a:xfrm>
            <a:off x="504000" y="5165280"/>
            <a:ext cx="2346480" cy="388800"/>
          </a:xfrm>
          <a:prstGeom prst="rect">
            <a:avLst/>
          </a:prstGeom>
          <a:noFill/>
          <a:ln w="0">
            <a:noFill/>
          </a:ln>
        </p:spPr>
        <p:txBody>
          <a:bodyPr lIns="0" rIns="0" tIns="0" bIns="0" anchor="t">
            <a:noAutofit/>
          </a:bodyPr>
          <a:lstStyle>
            <a:lvl1pPr indent="0">
              <a:buNone/>
              <a:defRPr b="0" lang="es-GT" sz="1400" spc="-1" strike="noStrike">
                <a:solidFill>
                  <a:srgbClr val="000000"/>
                </a:solidFill>
                <a:latin typeface="Times New Roman"/>
              </a:defRPr>
            </a:lvl1pPr>
          </a:lstStyle>
          <a:p>
            <a:pPr indent="0">
              <a:buNone/>
            </a:pPr>
            <a:r>
              <a:rPr b="0" lang="es-GT" sz="1400" spc="-1" strike="noStrike">
                <a:solidFill>
                  <a:srgbClr val="000000"/>
                </a:solidFill>
                <a:latin typeface="Times New Roman"/>
              </a:rPr>
              <a:t>&lt;date/time&gt;</a:t>
            </a:r>
            <a:endParaRPr b="0" lang="es-GT" sz="1400" spc="-1" strike="noStrike">
              <a:solidFill>
                <a:srgbClr val="000000"/>
              </a:solidFill>
              <a:latin typeface="Times New Roman"/>
            </a:endParaRPr>
          </a:p>
        </p:txBody>
      </p:sp>
      <p:sp>
        <p:nvSpPr>
          <p:cNvPr id="3" name="PlaceHolder 4"/>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r>
              <a:rPr b="0" lang="es-GT" sz="4400" spc="-1" strike="noStrike">
                <a:solidFill>
                  <a:srgbClr val="000000"/>
                </a:solidFill>
                <a:latin typeface="Arial"/>
              </a:rPr>
              <a:t>Click to edit the title text format</a:t>
            </a:r>
            <a:endParaRPr b="0" lang="es-GT" sz="4400" spc="-1" strike="noStrike">
              <a:solidFill>
                <a:srgbClr val="000000"/>
              </a:solidFill>
              <a:latin typeface="Arial"/>
            </a:endParaRPr>
          </a:p>
        </p:txBody>
      </p:sp>
      <p:sp>
        <p:nvSpPr>
          <p:cNvPr id="4" name="PlaceHolder 5"/>
          <p:cNvSpPr>
            <a:spLocks noGrp="1"/>
          </p:cNvSpPr>
          <p:nvPr>
            <p:ph type="body"/>
          </p:nvPr>
        </p:nvSpPr>
        <p:spPr>
          <a:xfrm>
            <a:off x="504000" y="1326600"/>
            <a:ext cx="9072000" cy="328860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s-GT" sz="3200" spc="-1" strike="noStrike">
                <a:solidFill>
                  <a:srgbClr val="000000"/>
                </a:solidFill>
                <a:latin typeface="Arial"/>
              </a:rPr>
              <a:t>Click to edit the outline text format</a:t>
            </a:r>
            <a:endParaRPr b="0" lang="es-GT"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s-GT" sz="2800" spc="-1" strike="noStrike">
                <a:solidFill>
                  <a:srgbClr val="000000"/>
                </a:solidFill>
                <a:latin typeface="Arial"/>
              </a:rPr>
              <a:t>Second Outline Level</a:t>
            </a:r>
            <a:endParaRPr b="0" lang="es-GT"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s-GT" sz="2400" spc="-1" strike="noStrike">
                <a:solidFill>
                  <a:srgbClr val="000000"/>
                </a:solidFill>
                <a:latin typeface="Arial"/>
              </a:rPr>
              <a:t>Third Outline Level</a:t>
            </a:r>
            <a:endParaRPr b="0" lang="es-GT"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s-GT" sz="2000" spc="-1" strike="noStrike">
                <a:solidFill>
                  <a:srgbClr val="000000"/>
                </a:solidFill>
                <a:latin typeface="Arial"/>
              </a:rPr>
              <a:t>Fourth Outline Level</a:t>
            </a:r>
            <a:endParaRPr b="0" lang="es-GT"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s-GT" sz="2000" spc="-1" strike="noStrike">
                <a:solidFill>
                  <a:srgbClr val="000000"/>
                </a:solidFill>
                <a:latin typeface="Arial"/>
              </a:rPr>
              <a:t>Fifth Outline Level</a:t>
            </a:r>
            <a:endParaRPr b="0" lang="es-GT"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s-GT" sz="2000" spc="-1" strike="noStrike">
                <a:solidFill>
                  <a:srgbClr val="000000"/>
                </a:solidFill>
                <a:latin typeface="Arial"/>
              </a:rPr>
              <a:t>Sixth Outline Level</a:t>
            </a:r>
            <a:endParaRPr b="0" lang="es-GT"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s-GT" sz="2000" spc="-1" strike="noStrike">
                <a:solidFill>
                  <a:srgbClr val="000000"/>
                </a:solidFill>
                <a:latin typeface="Arial"/>
              </a:rPr>
              <a:t>Seventh Outline Level</a:t>
            </a:r>
            <a:endParaRPr b="0" lang="es-GT"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 name="PlaceHolder 1"/>
          <p:cNvSpPr>
            <a:spLocks noGrp="1"/>
          </p:cNvSpPr>
          <p:nvPr>
            <p:ph type="ftr" idx="4"/>
          </p:nvPr>
        </p:nvSpPr>
        <p:spPr>
          <a:xfrm>
            <a:off x="3447360" y="5165280"/>
            <a:ext cx="3193200" cy="388800"/>
          </a:xfrm>
          <a:prstGeom prst="rect">
            <a:avLst/>
          </a:prstGeom>
          <a:noFill/>
          <a:ln w="0">
            <a:noFill/>
          </a:ln>
        </p:spPr>
        <p:txBody>
          <a:bodyPr lIns="0" rIns="0" tIns="0" bIns="0" anchor="t">
            <a:noAutofit/>
          </a:bodyPr>
          <a:lstStyle>
            <a:lvl1pPr indent="0" algn="ctr">
              <a:lnSpc>
                <a:spcPct val="100000"/>
              </a:lnSpc>
              <a:buNone/>
              <a:tabLst>
                <a:tab algn="l" pos="0"/>
              </a:tabLst>
              <a:defRPr b="0" lang="es-GT" sz="1400" spc="-1" strike="noStrike">
                <a:solidFill>
                  <a:srgbClr val="000000"/>
                </a:solidFill>
                <a:latin typeface="Times New Roman"/>
              </a:defRPr>
            </a:lvl1pPr>
          </a:lstStyle>
          <a:p>
            <a:pPr indent="0" algn="ctr">
              <a:lnSpc>
                <a:spcPct val="100000"/>
              </a:lnSpc>
              <a:buNone/>
              <a:tabLst>
                <a:tab algn="l" pos="0"/>
              </a:tabLst>
            </a:pPr>
            <a:r>
              <a:rPr b="0" lang="es-GT" sz="1400" spc="-1" strike="noStrike">
                <a:solidFill>
                  <a:srgbClr val="000000"/>
                </a:solidFill>
                <a:latin typeface="Times New Roman"/>
              </a:rPr>
              <a:t>&lt;footer&gt;</a:t>
            </a:r>
            <a:endParaRPr b="0" lang="es-GT" sz="1400" spc="-1" strike="noStrike">
              <a:solidFill>
                <a:srgbClr val="000000"/>
              </a:solidFill>
              <a:latin typeface="Times New Roman"/>
            </a:endParaRPr>
          </a:p>
        </p:txBody>
      </p:sp>
      <p:sp>
        <p:nvSpPr>
          <p:cNvPr id="42" name="PlaceHolder 2"/>
          <p:cNvSpPr>
            <a:spLocks noGrp="1"/>
          </p:cNvSpPr>
          <p:nvPr>
            <p:ph type="sldNum" idx="5"/>
          </p:nvPr>
        </p:nvSpPr>
        <p:spPr>
          <a:xfrm>
            <a:off x="7227360" y="5165280"/>
            <a:ext cx="2346480" cy="388800"/>
          </a:xfrm>
          <a:prstGeom prst="rect">
            <a:avLst/>
          </a:prstGeom>
          <a:noFill/>
          <a:ln w="0">
            <a:noFill/>
          </a:ln>
        </p:spPr>
        <p:txBody>
          <a:bodyPr lIns="0" rIns="0" tIns="0" bIns="0" anchor="t">
            <a:noAutofit/>
          </a:bodyPr>
          <a:lstStyle>
            <a:lvl1pPr indent="0" algn="r">
              <a:lnSpc>
                <a:spcPct val="100000"/>
              </a:lnSpc>
              <a:buNone/>
              <a:tabLst>
                <a:tab algn="l" pos="0"/>
              </a:tabLst>
              <a:defRPr b="0" lang="es-GT" sz="1400" spc="-1" strike="noStrike">
                <a:solidFill>
                  <a:srgbClr val="000000"/>
                </a:solidFill>
                <a:latin typeface="Times New Roman"/>
              </a:defRPr>
            </a:lvl1pPr>
          </a:lstStyle>
          <a:p>
            <a:pPr indent="0" algn="r">
              <a:lnSpc>
                <a:spcPct val="100000"/>
              </a:lnSpc>
              <a:buNone/>
              <a:tabLst>
                <a:tab algn="l" pos="0"/>
              </a:tabLst>
            </a:pPr>
            <a:fld id="{1BAC70AD-23A8-4A79-BCC3-0C6226808F6E}" type="slidenum">
              <a:rPr b="0" lang="es-GT" sz="1400" spc="-1" strike="noStrike">
                <a:solidFill>
                  <a:srgbClr val="000000"/>
                </a:solidFill>
                <a:latin typeface="Times New Roman"/>
              </a:rPr>
              <a:t>&lt;number&gt;</a:t>
            </a:fld>
            <a:endParaRPr b="0" lang="es-GT" sz="1400" spc="-1" strike="noStrike">
              <a:solidFill>
                <a:srgbClr val="000000"/>
              </a:solidFill>
              <a:latin typeface="Times New Roman"/>
            </a:endParaRPr>
          </a:p>
        </p:txBody>
      </p:sp>
      <p:sp>
        <p:nvSpPr>
          <p:cNvPr id="43" name="PlaceHolder 3"/>
          <p:cNvSpPr>
            <a:spLocks noGrp="1"/>
          </p:cNvSpPr>
          <p:nvPr>
            <p:ph type="dt" idx="6"/>
          </p:nvPr>
        </p:nvSpPr>
        <p:spPr>
          <a:xfrm>
            <a:off x="504000" y="5165280"/>
            <a:ext cx="2346480" cy="388800"/>
          </a:xfrm>
          <a:prstGeom prst="rect">
            <a:avLst/>
          </a:prstGeom>
          <a:noFill/>
          <a:ln w="0">
            <a:noFill/>
          </a:ln>
        </p:spPr>
        <p:txBody>
          <a:bodyPr lIns="0" rIns="0" tIns="0" bIns="0" anchor="t">
            <a:noAutofit/>
          </a:bodyPr>
          <a:lstStyle>
            <a:lvl1pPr indent="0">
              <a:buNone/>
              <a:defRPr b="0" lang="es-GT" sz="1400" spc="-1" strike="noStrike">
                <a:solidFill>
                  <a:srgbClr val="000000"/>
                </a:solidFill>
                <a:latin typeface="Times New Roman"/>
              </a:defRPr>
            </a:lvl1pPr>
          </a:lstStyle>
          <a:p>
            <a:pPr indent="0">
              <a:buNone/>
            </a:pPr>
            <a:r>
              <a:rPr b="0" lang="es-GT" sz="1400" spc="-1" strike="noStrike">
                <a:solidFill>
                  <a:srgbClr val="000000"/>
                </a:solidFill>
                <a:latin typeface="Times New Roman"/>
              </a:rPr>
              <a:t>&lt;date/time&gt;</a:t>
            </a:r>
            <a:endParaRPr b="0" lang="es-GT" sz="1400" spc="-1" strike="noStrike">
              <a:solidFill>
                <a:srgbClr val="000000"/>
              </a:solidFill>
              <a:latin typeface="Times New Roman"/>
            </a:endParaRPr>
          </a:p>
        </p:txBody>
      </p:sp>
      <p:sp>
        <p:nvSpPr>
          <p:cNvPr id="44" name="PlaceHolder 4"/>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r>
              <a:rPr b="0" lang="es-GT" sz="4400" spc="-1" strike="noStrike">
                <a:solidFill>
                  <a:srgbClr val="000000"/>
                </a:solidFill>
                <a:latin typeface="Arial"/>
              </a:rPr>
              <a:t>Click to edit the title text format</a:t>
            </a:r>
            <a:endParaRPr b="0" lang="es-GT" sz="4400" spc="-1" strike="noStrike">
              <a:solidFill>
                <a:srgbClr val="000000"/>
              </a:solidFill>
              <a:latin typeface="Arial"/>
            </a:endParaRPr>
          </a:p>
        </p:txBody>
      </p:sp>
      <p:sp>
        <p:nvSpPr>
          <p:cNvPr id="45" name="PlaceHolder 5"/>
          <p:cNvSpPr>
            <a:spLocks noGrp="1"/>
          </p:cNvSpPr>
          <p:nvPr>
            <p:ph type="body"/>
          </p:nvPr>
        </p:nvSpPr>
        <p:spPr>
          <a:xfrm>
            <a:off x="504000" y="1326600"/>
            <a:ext cx="9072000" cy="328860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s-GT" sz="3200" spc="-1" strike="noStrike">
                <a:solidFill>
                  <a:srgbClr val="000000"/>
                </a:solidFill>
                <a:latin typeface="Arial"/>
              </a:rPr>
              <a:t>Click to edit the outline text format</a:t>
            </a:r>
            <a:endParaRPr b="0" lang="es-GT"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s-GT" sz="2800" spc="-1" strike="noStrike">
                <a:solidFill>
                  <a:srgbClr val="000000"/>
                </a:solidFill>
                <a:latin typeface="Arial"/>
              </a:rPr>
              <a:t>Second Outline Level</a:t>
            </a:r>
            <a:endParaRPr b="0" lang="es-GT"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s-GT" sz="2400" spc="-1" strike="noStrike">
                <a:solidFill>
                  <a:srgbClr val="000000"/>
                </a:solidFill>
                <a:latin typeface="Arial"/>
              </a:rPr>
              <a:t>Third Outline Level</a:t>
            </a:r>
            <a:endParaRPr b="0" lang="es-GT"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s-GT" sz="2000" spc="-1" strike="noStrike">
                <a:solidFill>
                  <a:srgbClr val="000000"/>
                </a:solidFill>
                <a:latin typeface="Arial"/>
              </a:rPr>
              <a:t>Fourth Outline Level</a:t>
            </a:r>
            <a:endParaRPr b="0" lang="es-GT"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s-GT" sz="2000" spc="-1" strike="noStrike">
                <a:solidFill>
                  <a:srgbClr val="000000"/>
                </a:solidFill>
                <a:latin typeface="Arial"/>
              </a:rPr>
              <a:t>Fifth Outline Level</a:t>
            </a:r>
            <a:endParaRPr b="0" lang="es-GT"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s-GT" sz="2000" spc="-1" strike="noStrike">
                <a:solidFill>
                  <a:srgbClr val="000000"/>
                </a:solidFill>
                <a:latin typeface="Arial"/>
              </a:rPr>
              <a:t>Sixth Outline Level</a:t>
            </a:r>
            <a:endParaRPr b="0" lang="es-GT"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s-GT" sz="2000" spc="-1" strike="noStrike">
                <a:solidFill>
                  <a:srgbClr val="000000"/>
                </a:solidFill>
                <a:latin typeface="Arial"/>
              </a:rPr>
              <a:t>Seventh Outline Level</a:t>
            </a:r>
            <a:endParaRPr b="0" lang="es-GT"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2" name="PlaceHolder 1"/>
          <p:cNvSpPr>
            <a:spLocks noGrp="1"/>
          </p:cNvSpPr>
          <p:nvPr>
            <p:ph type="ftr" idx="7"/>
          </p:nvPr>
        </p:nvSpPr>
        <p:spPr>
          <a:xfrm>
            <a:off x="3338640" y="5255280"/>
            <a:ext cx="3399840" cy="299880"/>
          </a:xfrm>
          <a:prstGeom prst="rect">
            <a:avLst/>
          </a:prstGeom>
          <a:noFill/>
          <a:ln w="0">
            <a:noFill/>
          </a:ln>
        </p:spPr>
        <p:txBody>
          <a:bodyPr lIns="90000" rIns="90000" tIns="45000" bIns="45000" anchor="ctr">
            <a:noAutofit/>
          </a:bodyPr>
          <a:lstStyle>
            <a:lvl1pPr indent="0" algn="ctr">
              <a:lnSpc>
                <a:spcPct val="100000"/>
              </a:lnSpc>
              <a:buNone/>
              <a:tabLst>
                <a:tab algn="l" pos="0"/>
              </a:tabLst>
              <a:defRPr b="0" lang="es-GT" sz="1400" spc="-1" strike="noStrike">
                <a:solidFill>
                  <a:srgbClr val="000000"/>
                </a:solidFill>
                <a:latin typeface="Times New Roman"/>
              </a:defRPr>
            </a:lvl1pPr>
          </a:lstStyle>
          <a:p>
            <a:pPr indent="0" algn="ctr">
              <a:lnSpc>
                <a:spcPct val="100000"/>
              </a:lnSpc>
              <a:buNone/>
              <a:tabLst>
                <a:tab algn="l" pos="0"/>
              </a:tabLst>
            </a:pPr>
            <a:r>
              <a:rPr b="0" lang="es-GT" sz="1400" spc="-1" strike="noStrike">
                <a:solidFill>
                  <a:srgbClr val="000000"/>
                </a:solidFill>
                <a:latin typeface="Times New Roman"/>
              </a:rPr>
              <a:t>&lt;footer&gt;</a:t>
            </a:r>
            <a:endParaRPr b="0" lang="es-GT" sz="1400" spc="-1" strike="noStrike">
              <a:solidFill>
                <a:srgbClr val="000000"/>
              </a:solidFill>
              <a:latin typeface="Times New Roman"/>
            </a:endParaRPr>
          </a:p>
        </p:txBody>
      </p:sp>
      <p:sp>
        <p:nvSpPr>
          <p:cNvPr id="83" name="PlaceHolder 2"/>
          <p:cNvSpPr>
            <a:spLocks noGrp="1"/>
          </p:cNvSpPr>
          <p:nvPr>
            <p:ph type="sldNum" idx="8"/>
          </p:nvPr>
        </p:nvSpPr>
        <p:spPr>
          <a:xfrm>
            <a:off x="7118640" y="5255280"/>
            <a:ext cx="2265840" cy="299880"/>
          </a:xfrm>
          <a:prstGeom prst="rect">
            <a:avLst/>
          </a:prstGeom>
          <a:noFill/>
          <a:ln w="0">
            <a:noFill/>
          </a:ln>
        </p:spPr>
        <p:txBody>
          <a:bodyPr lIns="90000" rIns="90000" tIns="45000" bIns="45000" anchor="ctr">
            <a:noAutofit/>
          </a:bodyPr>
          <a:lstStyle>
            <a:lvl1pPr indent="0" algn="r">
              <a:lnSpc>
                <a:spcPct val="100000"/>
              </a:lnSpc>
              <a:buNone/>
              <a:tabLst>
                <a:tab algn="l" pos="0"/>
              </a:tabLst>
              <a:defRPr b="0" lang="es-GT" sz="1200" spc="-1" strike="noStrike">
                <a:solidFill>
                  <a:srgbClr val="8b8b8b"/>
                </a:solidFill>
                <a:latin typeface="Calibri"/>
              </a:defRPr>
            </a:lvl1pPr>
          </a:lstStyle>
          <a:p>
            <a:pPr indent="0" algn="r">
              <a:lnSpc>
                <a:spcPct val="100000"/>
              </a:lnSpc>
              <a:buNone/>
              <a:tabLst>
                <a:tab algn="l" pos="0"/>
              </a:tabLst>
            </a:pPr>
            <a:fld id="{C7792C90-8800-4EF2-ACC4-EADDB0F0DC9A}" type="slidenum">
              <a:rPr b="0" lang="es-GT" sz="1200" spc="-1" strike="noStrike">
                <a:solidFill>
                  <a:srgbClr val="8b8b8b"/>
                </a:solidFill>
                <a:latin typeface="Calibri"/>
              </a:rPr>
              <a:t>&lt;number&gt;</a:t>
            </a:fld>
            <a:endParaRPr b="0" lang="es-GT" sz="1200" spc="-1" strike="noStrike">
              <a:solidFill>
                <a:srgbClr val="000000"/>
              </a:solidFill>
              <a:latin typeface="Times New Roman"/>
            </a:endParaRPr>
          </a:p>
        </p:txBody>
      </p:sp>
      <p:sp>
        <p:nvSpPr>
          <p:cNvPr id="84" name="PlaceHolder 3"/>
          <p:cNvSpPr>
            <a:spLocks noGrp="1"/>
          </p:cNvSpPr>
          <p:nvPr>
            <p:ph type="dt" idx="9"/>
          </p:nvPr>
        </p:nvSpPr>
        <p:spPr>
          <a:xfrm>
            <a:off x="692640" y="5255280"/>
            <a:ext cx="2265840" cy="299880"/>
          </a:xfrm>
          <a:prstGeom prst="rect">
            <a:avLst/>
          </a:prstGeom>
          <a:noFill/>
          <a:ln w="0">
            <a:noFill/>
          </a:ln>
        </p:spPr>
        <p:txBody>
          <a:bodyPr lIns="90000" rIns="90000" tIns="45000" bIns="45000" anchor="ctr">
            <a:noAutofit/>
          </a:bodyPr>
          <a:lstStyle>
            <a:lvl1pPr indent="0">
              <a:buNone/>
              <a:defRPr b="0" lang="es-GT" sz="1400" spc="-1" strike="noStrike">
                <a:solidFill>
                  <a:srgbClr val="000000"/>
                </a:solidFill>
                <a:latin typeface="Times New Roman"/>
              </a:defRPr>
            </a:lvl1pPr>
          </a:lstStyle>
          <a:p>
            <a:pPr indent="0">
              <a:buNone/>
            </a:pPr>
            <a:r>
              <a:rPr b="0" lang="es-GT" sz="1400" spc="-1" strike="noStrike">
                <a:solidFill>
                  <a:srgbClr val="000000"/>
                </a:solidFill>
                <a:latin typeface="Times New Roman"/>
              </a:rPr>
              <a:t>&lt;date/time&gt;</a:t>
            </a:r>
            <a:endParaRPr b="0" lang="es-GT" sz="1400" spc="-1" strike="noStrike">
              <a:solidFill>
                <a:srgbClr val="000000"/>
              </a:solidFill>
              <a:latin typeface="Times New Roman"/>
            </a:endParaRPr>
          </a:p>
        </p:txBody>
      </p:sp>
      <p:sp>
        <p:nvSpPr>
          <p:cNvPr id="85" name="PlaceHolder 4"/>
          <p:cNvSpPr>
            <a:spLocks noGrp="1"/>
          </p:cNvSpPr>
          <p:nvPr>
            <p:ph type="title"/>
          </p:nvPr>
        </p:nvSpPr>
        <p:spPr>
          <a:xfrm>
            <a:off x="504000" y="226080"/>
            <a:ext cx="9072000" cy="946440"/>
          </a:xfrm>
          <a:prstGeom prst="rect">
            <a:avLst/>
          </a:prstGeom>
          <a:noFill/>
          <a:ln w="0">
            <a:noFill/>
          </a:ln>
        </p:spPr>
        <p:txBody>
          <a:bodyPr lIns="0" rIns="0" tIns="0" bIns="0" anchor="ctr">
            <a:noAutofit/>
          </a:bodyPr>
          <a:p>
            <a:pPr indent="0" algn="ctr">
              <a:buNone/>
            </a:pPr>
            <a:r>
              <a:rPr b="0" lang="es-GT" sz="4400" spc="-1" strike="noStrike">
                <a:solidFill>
                  <a:srgbClr val="000000"/>
                </a:solidFill>
                <a:latin typeface="Arial"/>
              </a:rPr>
              <a:t>Click to edit the title text format</a:t>
            </a:r>
            <a:endParaRPr b="0" lang="es-GT" sz="4400" spc="-1" strike="noStrike">
              <a:solidFill>
                <a:srgbClr val="000000"/>
              </a:solidFill>
              <a:latin typeface="Arial"/>
            </a:endParaRPr>
          </a:p>
        </p:txBody>
      </p:sp>
      <p:sp>
        <p:nvSpPr>
          <p:cNvPr id="86" name="PlaceHolder 5"/>
          <p:cNvSpPr>
            <a:spLocks noGrp="1"/>
          </p:cNvSpPr>
          <p:nvPr>
            <p:ph type="body"/>
          </p:nvPr>
        </p:nvSpPr>
        <p:spPr>
          <a:xfrm>
            <a:off x="504000" y="1326600"/>
            <a:ext cx="9072000" cy="328860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s-GT" sz="3200" spc="-1" strike="noStrike">
                <a:solidFill>
                  <a:srgbClr val="000000"/>
                </a:solidFill>
                <a:latin typeface="Arial"/>
              </a:rPr>
              <a:t>Click to edit the outline text format</a:t>
            </a:r>
            <a:endParaRPr b="0" lang="es-GT"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s-GT" sz="2800" spc="-1" strike="noStrike">
                <a:solidFill>
                  <a:srgbClr val="000000"/>
                </a:solidFill>
                <a:latin typeface="Arial"/>
              </a:rPr>
              <a:t>Second Outline Level</a:t>
            </a:r>
            <a:endParaRPr b="0" lang="es-GT"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s-GT" sz="2400" spc="-1" strike="noStrike">
                <a:solidFill>
                  <a:srgbClr val="000000"/>
                </a:solidFill>
                <a:latin typeface="Arial"/>
              </a:rPr>
              <a:t>Third Outline Level</a:t>
            </a:r>
            <a:endParaRPr b="0" lang="es-GT"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s-GT" sz="2000" spc="-1" strike="noStrike">
                <a:solidFill>
                  <a:srgbClr val="000000"/>
                </a:solidFill>
                <a:latin typeface="Arial"/>
              </a:rPr>
              <a:t>Fourth Outline Level</a:t>
            </a:r>
            <a:endParaRPr b="0" lang="es-GT"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s-GT" sz="2000" spc="-1" strike="noStrike">
                <a:solidFill>
                  <a:srgbClr val="000000"/>
                </a:solidFill>
                <a:latin typeface="Arial"/>
              </a:rPr>
              <a:t>Fifth Outline Level</a:t>
            </a:r>
            <a:endParaRPr b="0" lang="es-GT"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s-GT" sz="2000" spc="-1" strike="noStrike">
                <a:solidFill>
                  <a:srgbClr val="000000"/>
                </a:solidFill>
                <a:latin typeface="Arial"/>
              </a:rPr>
              <a:t>Sixth Outline Level</a:t>
            </a:r>
            <a:endParaRPr b="0" lang="es-GT"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s-GT" sz="2000" spc="-1" strike="noStrike">
                <a:solidFill>
                  <a:srgbClr val="000000"/>
                </a:solidFill>
                <a:latin typeface="Arial"/>
              </a:rPr>
              <a:t>Seventh Outline Level</a:t>
            </a:r>
            <a:endParaRPr b="0" lang="es-GT"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18.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19.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3.xml.rels><?xml version="1.0" encoding="UTF-8"?>
<Relationships xmlns="http://schemas.openxmlformats.org/package/2006/relationships"><Relationship Id="rId1" Type="http://schemas.openxmlformats.org/officeDocument/2006/relationships/image" Target="../media/image2.jpeg"/><Relationship Id="rId2"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3.jpeg"/><Relationship Id="rId2"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4.jpeg"/><Relationship Id="rId2"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3" name="" descr=""/>
          <p:cNvPicPr/>
          <p:nvPr/>
        </p:nvPicPr>
        <p:blipFill>
          <a:blip r:embed="rId1"/>
          <a:stretch/>
        </p:blipFill>
        <p:spPr>
          <a:xfrm>
            <a:off x="0" y="0"/>
            <a:ext cx="10094400" cy="5670360"/>
          </a:xfrm>
          <a:prstGeom prst="rect">
            <a:avLst/>
          </a:prstGeom>
          <a:ln w="0">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4" name="PlaceHolder 1"/>
          <p:cNvSpPr>
            <a:spLocks noGrp="1"/>
          </p:cNvSpPr>
          <p:nvPr>
            <p:ph/>
          </p:nvPr>
        </p:nvSpPr>
        <p:spPr>
          <a:xfrm>
            <a:off x="504000" y="570600"/>
            <a:ext cx="9069840" cy="4456800"/>
          </a:xfrm>
          <a:prstGeom prst="rect">
            <a:avLst/>
          </a:prstGeom>
          <a:noFill/>
          <a:ln w="0">
            <a:noFill/>
          </a:ln>
        </p:spPr>
        <p:txBody>
          <a:bodyPr lIns="0" rIns="0" tIns="0" bIns="0" anchor="t">
            <a:normAutofit fontScale="72000"/>
          </a:bodyPr>
          <a:p>
            <a:pPr indent="0">
              <a:lnSpc>
                <a:spcPct val="100000"/>
              </a:lnSpc>
              <a:spcBef>
                <a:spcPts val="1417"/>
              </a:spcBef>
              <a:buNone/>
              <a:tabLst>
                <a:tab algn="l" pos="0"/>
              </a:tabLst>
            </a:pPr>
            <a:r>
              <a:rPr b="1" lang="es-GT" sz="1800" spc="-1" strike="noStrike">
                <a:solidFill>
                  <a:srgbClr val="000000"/>
                </a:solidFill>
                <a:latin typeface="Helvetica Neue"/>
              </a:rPr>
              <a:t>Mayo 10</a:t>
            </a:r>
            <a:endParaRPr b="0" lang="es-GT" sz="1800" spc="-1" strike="noStrike">
              <a:solidFill>
                <a:srgbClr val="000000"/>
              </a:solidFill>
              <a:latin typeface="Arial"/>
            </a:endParaRPr>
          </a:p>
          <a:p>
            <a:pPr indent="0">
              <a:lnSpc>
                <a:spcPct val="100000"/>
              </a:lnSpc>
              <a:spcBef>
                <a:spcPts val="1417"/>
              </a:spcBef>
              <a:buNone/>
              <a:tabLst>
                <a:tab algn="l" pos="0"/>
              </a:tabLst>
            </a:pPr>
            <a:r>
              <a:rPr b="0" lang="es-GT" sz="1800" spc="-1" strike="noStrike">
                <a:solidFill>
                  <a:srgbClr val="000000"/>
                </a:solidFill>
                <a:latin typeface="Helvetica Neue"/>
              </a:rPr>
              <a:t>CAPADOCIA, ANATOLIA CENTRAL Y ESTAMBUL</a:t>
            </a:r>
            <a:endParaRPr b="0" lang="es-GT" sz="1800" spc="-1" strike="noStrike">
              <a:solidFill>
                <a:srgbClr val="000000"/>
              </a:solidFill>
              <a:latin typeface="Arial"/>
            </a:endParaRPr>
          </a:p>
          <a:p>
            <a:pPr indent="0">
              <a:lnSpc>
                <a:spcPct val="100000"/>
              </a:lnSpc>
              <a:spcBef>
                <a:spcPts val="1417"/>
              </a:spcBef>
              <a:buNone/>
              <a:tabLst>
                <a:tab algn="l" pos="0"/>
              </a:tabLst>
            </a:pPr>
            <a:r>
              <a:rPr b="0" lang="es-GT" sz="1800" spc="-1" strike="noStrike">
                <a:solidFill>
                  <a:srgbClr val="000000"/>
                </a:solidFill>
                <a:latin typeface="Helvetica Neue"/>
              </a:rPr>
              <a:t>Valle de Göreme y su museo al aire libre. Visitaremos las iglesias, capillas y monasterios, con sus frescos milenarios pintados en las paredes. Luego continuaremos hacia el pueblo de Avanos, conocido por su cerámica y donde podremos apreciar el uso de la arcilla roja, arte que se remonta al período hitita. Esta arcilla proviene Kizilirmak, el río más largo de Turquía, donde degustaremos un delicioso té turco. Más tarde, atravesaremos el valle de Pasabaglari o "Valle de los Monjes", en donde observaremos las formaciones rocosas con forma de tallos y gorras. El recorrido continuará por el valle de Devrent o “Valle de la Imaginación” </a:t>
            </a:r>
            <a:endParaRPr b="0" lang="es-GT" sz="1800" spc="-1" strike="noStrike">
              <a:solidFill>
                <a:srgbClr val="000000"/>
              </a:solidFill>
              <a:latin typeface="Arial"/>
            </a:endParaRPr>
          </a:p>
          <a:p>
            <a:pPr indent="0">
              <a:lnSpc>
                <a:spcPct val="100000"/>
              </a:lnSpc>
              <a:spcBef>
                <a:spcPts val="1417"/>
              </a:spcBef>
              <a:buNone/>
              <a:tabLst>
                <a:tab algn="l" pos="0"/>
              </a:tabLst>
            </a:pPr>
            <a:r>
              <a:rPr b="0" lang="es-GT" sz="1800" spc="-1" strike="noStrike">
                <a:solidFill>
                  <a:srgbClr val="000000"/>
                </a:solidFill>
                <a:latin typeface="Helvetica Neue"/>
              </a:rPr>
              <a:t>Regreso a Estambul al final de la tarde</a:t>
            </a:r>
            <a:endParaRPr b="0" lang="es-GT" sz="1800" spc="-1" strike="noStrike">
              <a:solidFill>
                <a:srgbClr val="000000"/>
              </a:solidFill>
              <a:latin typeface="Arial"/>
            </a:endParaRPr>
          </a:p>
          <a:p>
            <a:pPr indent="0">
              <a:lnSpc>
                <a:spcPct val="100000"/>
              </a:lnSpc>
              <a:spcBef>
                <a:spcPts val="1417"/>
              </a:spcBef>
              <a:buNone/>
              <a:tabLst>
                <a:tab algn="l" pos="0"/>
              </a:tabLst>
            </a:pPr>
            <a:endParaRPr b="0" lang="es-GT" sz="1800" spc="-1" strike="noStrike">
              <a:solidFill>
                <a:srgbClr val="000000"/>
              </a:solidFill>
              <a:latin typeface="Arial"/>
            </a:endParaRPr>
          </a:p>
          <a:p>
            <a:pPr indent="0">
              <a:lnSpc>
                <a:spcPct val="100000"/>
              </a:lnSpc>
              <a:spcBef>
                <a:spcPts val="1417"/>
              </a:spcBef>
              <a:buNone/>
              <a:tabLst>
                <a:tab algn="l" pos="0"/>
              </a:tabLst>
            </a:pPr>
            <a:r>
              <a:rPr b="1" lang="es-GT" sz="1800" spc="-1" strike="noStrike">
                <a:solidFill>
                  <a:srgbClr val="000000"/>
                </a:solidFill>
                <a:latin typeface="Helvetica Neue"/>
              </a:rPr>
              <a:t>Mayo 11</a:t>
            </a:r>
            <a:endParaRPr b="0" lang="es-GT" sz="1800" spc="-1" strike="noStrike">
              <a:solidFill>
                <a:srgbClr val="000000"/>
              </a:solidFill>
              <a:latin typeface="Arial"/>
            </a:endParaRPr>
          </a:p>
          <a:p>
            <a:pPr indent="0">
              <a:lnSpc>
                <a:spcPct val="100000"/>
              </a:lnSpc>
              <a:spcBef>
                <a:spcPts val="1417"/>
              </a:spcBef>
              <a:buNone/>
              <a:tabLst>
                <a:tab algn="l" pos="0"/>
              </a:tabLst>
            </a:pPr>
            <a:r>
              <a:rPr b="0" lang="es-GT" sz="1800" spc="-1" strike="noStrike">
                <a:solidFill>
                  <a:srgbClr val="000000"/>
                </a:solidFill>
                <a:latin typeface="Helvetica Neue"/>
              </a:rPr>
              <a:t>Traslado al Aeropuerto</a:t>
            </a:r>
            <a:endParaRPr b="0" lang="es-GT" sz="1800" spc="-1" strike="noStrike">
              <a:solidFill>
                <a:srgbClr val="000000"/>
              </a:solidFill>
              <a:latin typeface="Arial"/>
            </a:endParaRPr>
          </a:p>
          <a:p>
            <a:pPr indent="0">
              <a:lnSpc>
                <a:spcPct val="100000"/>
              </a:lnSpc>
              <a:spcBef>
                <a:spcPts val="1417"/>
              </a:spcBef>
              <a:buNone/>
              <a:tabLst>
                <a:tab algn="l" pos="0"/>
              </a:tabLst>
            </a:pPr>
            <a:r>
              <a:rPr b="0" lang="es-GT" sz="1800" spc="-1" strike="noStrike">
                <a:solidFill>
                  <a:srgbClr val="000000"/>
                </a:solidFill>
                <a:latin typeface="Helvetica Neue"/>
              </a:rPr>
              <a:t>Estambul – Atenas</a:t>
            </a:r>
            <a:endParaRPr b="0" lang="es-GT" sz="1800" spc="-1" strike="noStrike">
              <a:solidFill>
                <a:srgbClr val="000000"/>
              </a:solidFill>
              <a:latin typeface="Arial"/>
            </a:endParaRPr>
          </a:p>
          <a:p>
            <a:pPr indent="0">
              <a:lnSpc>
                <a:spcPct val="100000"/>
              </a:lnSpc>
              <a:spcBef>
                <a:spcPts val="1417"/>
              </a:spcBef>
              <a:buNone/>
              <a:tabLst>
                <a:tab algn="l" pos="0"/>
              </a:tabLst>
            </a:pPr>
            <a:r>
              <a:rPr b="0" lang="es-GT" sz="1800" spc="-1" strike="noStrike">
                <a:solidFill>
                  <a:srgbClr val="000000"/>
                </a:solidFill>
                <a:latin typeface="Helvetica Neue"/>
              </a:rPr>
              <a:t>Recepción por guía</a:t>
            </a:r>
            <a:endParaRPr b="0" lang="es-GT" sz="1800" spc="-1" strike="noStrike">
              <a:solidFill>
                <a:srgbClr val="000000"/>
              </a:solidFill>
              <a:latin typeface="Arial"/>
            </a:endParaRPr>
          </a:p>
          <a:p>
            <a:pPr indent="0">
              <a:lnSpc>
                <a:spcPct val="100000"/>
              </a:lnSpc>
              <a:spcBef>
                <a:spcPts val="1417"/>
              </a:spcBef>
              <a:buNone/>
              <a:tabLst>
                <a:tab algn="l" pos="0"/>
              </a:tabLst>
            </a:pPr>
            <a:r>
              <a:rPr b="0" lang="es-GT" sz="1800" spc="-1" strike="noStrike">
                <a:solidFill>
                  <a:srgbClr val="000000"/>
                </a:solidFill>
                <a:latin typeface="Helvetica Neue"/>
              </a:rPr>
              <a:t>Traslado a Hotel</a:t>
            </a:r>
            <a:endParaRPr b="0" lang="es-GT" sz="1800" spc="-1" strike="noStrike">
              <a:solidFill>
                <a:srgbClr val="000000"/>
              </a:solidFill>
              <a:latin typeface="Arial"/>
            </a:endParaRPr>
          </a:p>
          <a:p>
            <a:pPr indent="0">
              <a:lnSpc>
                <a:spcPct val="100000"/>
              </a:lnSpc>
              <a:spcBef>
                <a:spcPts val="1417"/>
              </a:spcBef>
              <a:buNone/>
              <a:tabLst>
                <a:tab algn="l" pos="0"/>
              </a:tabLst>
            </a:pPr>
            <a:r>
              <a:rPr b="0" lang="es-GT" sz="1800" spc="-1" strike="noStrike">
                <a:solidFill>
                  <a:srgbClr val="000000"/>
                </a:solidFill>
                <a:latin typeface="Helvetica Neue"/>
              </a:rPr>
              <a:t>Resto del día libre</a:t>
            </a:r>
            <a:endParaRPr b="0" lang="es-GT"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5" name="PlaceHolder 1"/>
          <p:cNvSpPr>
            <a:spLocks noGrp="1"/>
          </p:cNvSpPr>
          <p:nvPr>
            <p:ph/>
          </p:nvPr>
        </p:nvSpPr>
        <p:spPr>
          <a:xfrm>
            <a:off x="504000" y="570600"/>
            <a:ext cx="9069840" cy="4685400"/>
          </a:xfrm>
          <a:prstGeom prst="rect">
            <a:avLst/>
          </a:prstGeom>
          <a:noFill/>
          <a:ln w="0">
            <a:noFill/>
          </a:ln>
        </p:spPr>
        <p:txBody>
          <a:bodyPr lIns="0" rIns="0" tIns="0" bIns="0" anchor="t">
            <a:normAutofit fontScale="47000"/>
          </a:bodyPr>
          <a:p>
            <a:pPr indent="0">
              <a:lnSpc>
                <a:spcPct val="100000"/>
              </a:lnSpc>
              <a:spcBef>
                <a:spcPts val="1417"/>
              </a:spcBef>
              <a:buNone/>
              <a:tabLst>
                <a:tab algn="l" pos="0"/>
              </a:tabLst>
            </a:pPr>
            <a:r>
              <a:rPr b="1" lang="es-GT" sz="3200" spc="-1" strike="noStrike">
                <a:solidFill>
                  <a:srgbClr val="000000"/>
                </a:solidFill>
                <a:latin typeface="Arial"/>
              </a:rPr>
              <a:t>Mayo 12</a:t>
            </a:r>
            <a:endParaRPr b="0" lang="es-GT" sz="3200" spc="-1" strike="noStrike">
              <a:solidFill>
                <a:srgbClr val="000000"/>
              </a:solidFill>
              <a:latin typeface="Arial"/>
            </a:endParaRPr>
          </a:p>
          <a:p>
            <a:pPr indent="0">
              <a:lnSpc>
                <a:spcPct val="100000"/>
              </a:lnSpc>
              <a:spcBef>
                <a:spcPts val="1417"/>
              </a:spcBef>
              <a:buNone/>
              <a:tabLst>
                <a:tab algn="l" pos="0"/>
              </a:tabLst>
            </a:pPr>
            <a:r>
              <a:rPr b="0" lang="es-GT" sz="3200" spc="-1" strike="noStrike">
                <a:solidFill>
                  <a:srgbClr val="000000"/>
                </a:solidFill>
                <a:latin typeface="Arial"/>
              </a:rPr>
              <a:t>Visita panorámica del centro Neoclásico Ateniense: Parlamento, la tumba al soldado desconocido, Universidad, Biblioteca y Academia Nacional, Palacio Ilion, Templo de Zeus, Puerta de Adriano, Estadio Panathinaikó.</a:t>
            </a:r>
            <a:endParaRPr b="0" lang="es-GT" sz="3200" spc="-1" strike="noStrike">
              <a:solidFill>
                <a:srgbClr val="000000"/>
              </a:solidFill>
              <a:latin typeface="Arial"/>
            </a:endParaRPr>
          </a:p>
          <a:p>
            <a:pPr indent="0">
              <a:lnSpc>
                <a:spcPct val="100000"/>
              </a:lnSpc>
              <a:spcBef>
                <a:spcPts val="1417"/>
              </a:spcBef>
              <a:buNone/>
              <a:tabLst>
                <a:tab algn="l" pos="0"/>
              </a:tabLst>
            </a:pPr>
            <a:r>
              <a:rPr b="0" lang="es-GT" sz="3200" spc="-1" strike="noStrike">
                <a:solidFill>
                  <a:srgbClr val="000000"/>
                </a:solidFill>
                <a:latin typeface="Arial"/>
              </a:rPr>
              <a:t>Finalizada la visita panorámica, visitaremos la "roca sagrada", la única y magnífica Acrópolis.</a:t>
            </a:r>
            <a:endParaRPr b="0" lang="es-GT" sz="3200" spc="-1" strike="noStrike">
              <a:solidFill>
                <a:srgbClr val="000000"/>
              </a:solidFill>
              <a:latin typeface="Arial"/>
            </a:endParaRPr>
          </a:p>
          <a:p>
            <a:pPr indent="0">
              <a:lnSpc>
                <a:spcPct val="100000"/>
              </a:lnSpc>
              <a:spcBef>
                <a:spcPts val="1417"/>
              </a:spcBef>
              <a:buNone/>
              <a:tabLst>
                <a:tab algn="l" pos="0"/>
              </a:tabLst>
            </a:pPr>
            <a:r>
              <a:rPr b="0" lang="es-GT" sz="3200" spc="-1" strike="noStrike">
                <a:solidFill>
                  <a:srgbClr val="000000"/>
                </a:solidFill>
                <a:latin typeface="Arial"/>
              </a:rPr>
              <a:t>Visita nocturna a pie por las zonas más cautivadoras de Atenas, como Anafiótika, Tiseo, Monastiraki y Plaka..</a:t>
            </a:r>
            <a:endParaRPr b="0" lang="es-GT" sz="3200" spc="-1" strike="noStrike">
              <a:solidFill>
                <a:srgbClr val="000000"/>
              </a:solidFill>
              <a:latin typeface="Arial"/>
            </a:endParaRPr>
          </a:p>
          <a:p>
            <a:pPr indent="0">
              <a:lnSpc>
                <a:spcPct val="100000"/>
              </a:lnSpc>
              <a:spcBef>
                <a:spcPts val="1417"/>
              </a:spcBef>
              <a:buNone/>
              <a:tabLst>
                <a:tab algn="l" pos="0"/>
              </a:tabLst>
            </a:pPr>
            <a:endParaRPr b="0" lang="es-GT" sz="3200" spc="-1" strike="noStrike">
              <a:solidFill>
                <a:srgbClr val="000000"/>
              </a:solidFill>
              <a:latin typeface="Arial"/>
            </a:endParaRPr>
          </a:p>
          <a:p>
            <a:pPr indent="0">
              <a:lnSpc>
                <a:spcPct val="100000"/>
              </a:lnSpc>
              <a:spcBef>
                <a:spcPts val="1417"/>
              </a:spcBef>
              <a:buNone/>
              <a:tabLst>
                <a:tab algn="l" pos="0"/>
              </a:tabLst>
            </a:pPr>
            <a:r>
              <a:rPr b="1" lang="es-GT" sz="3200" spc="-1" strike="noStrike">
                <a:solidFill>
                  <a:srgbClr val="000000"/>
                </a:solidFill>
                <a:latin typeface="Arial"/>
              </a:rPr>
              <a:t>Mayo 13</a:t>
            </a:r>
            <a:endParaRPr b="0" lang="es-GT" sz="3200" spc="-1" strike="noStrike">
              <a:solidFill>
                <a:srgbClr val="000000"/>
              </a:solidFill>
              <a:latin typeface="Arial"/>
            </a:endParaRPr>
          </a:p>
          <a:p>
            <a:pPr indent="0">
              <a:lnSpc>
                <a:spcPct val="100000"/>
              </a:lnSpc>
              <a:spcBef>
                <a:spcPts val="1417"/>
              </a:spcBef>
              <a:buNone/>
              <a:tabLst>
                <a:tab algn="l" pos="0"/>
              </a:tabLst>
            </a:pPr>
            <a:r>
              <a:rPr b="0" lang="es-GT" sz="3200" spc="-1" strike="noStrike">
                <a:solidFill>
                  <a:srgbClr val="000000"/>
                </a:solidFill>
                <a:latin typeface="Arial"/>
              </a:rPr>
              <a:t>Traslado a puerto de Pireo</a:t>
            </a:r>
            <a:endParaRPr b="0" lang="es-GT" sz="3200" spc="-1" strike="noStrike">
              <a:solidFill>
                <a:srgbClr val="000000"/>
              </a:solidFill>
              <a:latin typeface="Arial"/>
            </a:endParaRPr>
          </a:p>
          <a:p>
            <a:pPr indent="0">
              <a:lnSpc>
                <a:spcPct val="100000"/>
              </a:lnSpc>
              <a:spcBef>
                <a:spcPts val="1417"/>
              </a:spcBef>
              <a:buNone/>
              <a:tabLst>
                <a:tab algn="l" pos="0"/>
              </a:tabLst>
            </a:pPr>
            <a:r>
              <a:rPr b="0" lang="es-GT" sz="3200" spc="-1" strike="noStrike">
                <a:solidFill>
                  <a:srgbClr val="000000"/>
                </a:solidFill>
                <a:latin typeface="Arial"/>
              </a:rPr>
              <a:t>Ferry a Mykonos</a:t>
            </a:r>
            <a:endParaRPr b="0" lang="es-GT" sz="3200" spc="-1" strike="noStrike">
              <a:solidFill>
                <a:srgbClr val="000000"/>
              </a:solidFill>
              <a:latin typeface="Arial"/>
            </a:endParaRPr>
          </a:p>
          <a:p>
            <a:pPr indent="0">
              <a:lnSpc>
                <a:spcPct val="100000"/>
              </a:lnSpc>
              <a:spcBef>
                <a:spcPts val="1417"/>
              </a:spcBef>
              <a:buNone/>
              <a:tabLst>
                <a:tab algn="l" pos="0"/>
              </a:tabLst>
            </a:pPr>
            <a:r>
              <a:rPr b="0" lang="es-GT" sz="3200" spc="-1" strike="noStrike">
                <a:solidFill>
                  <a:srgbClr val="000000"/>
                </a:solidFill>
                <a:latin typeface="Arial"/>
              </a:rPr>
              <a:t>Traslado a Hotel</a:t>
            </a:r>
            <a:endParaRPr b="0" lang="es-GT" sz="3200" spc="-1" strike="noStrike">
              <a:solidFill>
                <a:srgbClr val="000000"/>
              </a:solidFill>
              <a:latin typeface="Arial"/>
            </a:endParaRPr>
          </a:p>
          <a:p>
            <a:pPr indent="0">
              <a:lnSpc>
                <a:spcPct val="100000"/>
              </a:lnSpc>
              <a:spcBef>
                <a:spcPts val="1417"/>
              </a:spcBef>
              <a:buNone/>
              <a:tabLst>
                <a:tab algn="l" pos="0"/>
              </a:tabLst>
            </a:pPr>
            <a:r>
              <a:rPr b="0" lang="es-GT" sz="3200" spc="-1" strike="noStrike">
                <a:solidFill>
                  <a:srgbClr val="000000"/>
                </a:solidFill>
                <a:latin typeface="Arial"/>
              </a:rPr>
              <a:t>Resto del día libre</a:t>
            </a:r>
            <a:endParaRPr b="0" lang="es-GT" sz="3200" spc="-1" strike="noStrike">
              <a:solidFill>
                <a:srgbClr val="000000"/>
              </a:solidFill>
              <a:latin typeface="Arial"/>
            </a:endParaRPr>
          </a:p>
          <a:p>
            <a:pPr indent="0">
              <a:lnSpc>
                <a:spcPct val="100000"/>
              </a:lnSpc>
              <a:spcBef>
                <a:spcPts val="1417"/>
              </a:spcBef>
              <a:buNone/>
              <a:tabLst>
                <a:tab algn="l" pos="0"/>
              </a:tabLst>
            </a:pPr>
            <a:endParaRPr b="0" lang="es-GT" sz="3200" spc="-1" strike="noStrike">
              <a:solidFill>
                <a:srgbClr val="000000"/>
              </a:solidFill>
              <a:latin typeface="Arial"/>
            </a:endParaRPr>
          </a:p>
          <a:p>
            <a:pPr indent="0">
              <a:lnSpc>
                <a:spcPct val="100000"/>
              </a:lnSpc>
              <a:spcBef>
                <a:spcPts val="1417"/>
              </a:spcBef>
              <a:buNone/>
              <a:tabLst>
                <a:tab algn="l" pos="0"/>
              </a:tabLst>
            </a:pPr>
            <a:r>
              <a:rPr b="1" lang="es-GT" sz="3200" spc="-1" strike="noStrike">
                <a:solidFill>
                  <a:srgbClr val="000000"/>
                </a:solidFill>
                <a:latin typeface="Arial"/>
              </a:rPr>
              <a:t>Mayo 14</a:t>
            </a:r>
            <a:endParaRPr b="0" lang="es-GT" sz="3200" spc="-1" strike="noStrike">
              <a:solidFill>
                <a:srgbClr val="000000"/>
              </a:solidFill>
              <a:latin typeface="Arial"/>
            </a:endParaRPr>
          </a:p>
          <a:p>
            <a:pPr indent="0">
              <a:lnSpc>
                <a:spcPct val="100000"/>
              </a:lnSpc>
              <a:spcBef>
                <a:spcPts val="1417"/>
              </a:spcBef>
              <a:buNone/>
              <a:tabLst>
                <a:tab algn="l" pos="0"/>
              </a:tabLst>
            </a:pPr>
            <a:r>
              <a:rPr b="0" lang="es-GT" sz="3200" spc="-1" strike="noStrike">
                <a:solidFill>
                  <a:srgbClr val="000000"/>
                </a:solidFill>
                <a:latin typeface="Arial"/>
              </a:rPr>
              <a:t>Día libre en Mykonos</a:t>
            </a:r>
            <a:endParaRPr b="0" lang="es-GT"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6" name=""/>
          <p:cNvSpPr/>
          <p:nvPr/>
        </p:nvSpPr>
        <p:spPr>
          <a:xfrm>
            <a:off x="228600" y="480600"/>
            <a:ext cx="9599400" cy="4602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s-GT" sz="1600" spc="-1" strike="noStrike">
                <a:solidFill>
                  <a:srgbClr val="000000"/>
                </a:solidFill>
                <a:latin typeface="Arial"/>
                <a:ea typeface="DejaVu Sans"/>
              </a:rPr>
              <a:t>Mayo 15</a:t>
            </a:r>
            <a:endParaRPr b="0" lang="es-GT" sz="1600" spc="-1" strike="noStrike">
              <a:solidFill>
                <a:srgbClr val="000000"/>
              </a:solidFill>
              <a:latin typeface="Arial"/>
            </a:endParaRPr>
          </a:p>
          <a:p>
            <a:pPr>
              <a:lnSpc>
                <a:spcPct val="100000"/>
              </a:lnSpc>
            </a:pPr>
            <a:r>
              <a:rPr b="0" lang="es-GT" sz="1600" spc="-1" strike="noStrike">
                <a:solidFill>
                  <a:srgbClr val="000000"/>
                </a:solidFill>
                <a:latin typeface="Arial"/>
                <a:ea typeface="DejaVu Sans"/>
              </a:rPr>
              <a:t>Traslado a Puerto</a:t>
            </a:r>
            <a:endParaRPr b="0" lang="es-GT" sz="1600" spc="-1" strike="noStrike">
              <a:solidFill>
                <a:srgbClr val="000000"/>
              </a:solidFill>
              <a:latin typeface="Arial"/>
            </a:endParaRPr>
          </a:p>
          <a:p>
            <a:pPr>
              <a:lnSpc>
                <a:spcPct val="100000"/>
              </a:lnSpc>
            </a:pPr>
            <a:r>
              <a:rPr b="0" lang="es-GT" sz="1600" spc="-1" strike="noStrike">
                <a:solidFill>
                  <a:srgbClr val="000000"/>
                </a:solidFill>
                <a:latin typeface="Arial"/>
                <a:ea typeface="DejaVu Sans"/>
              </a:rPr>
              <a:t>Ferry Mykonos – Santorini</a:t>
            </a:r>
            <a:endParaRPr b="0" lang="es-GT" sz="1600" spc="-1" strike="noStrike">
              <a:solidFill>
                <a:srgbClr val="000000"/>
              </a:solidFill>
              <a:latin typeface="Arial"/>
            </a:endParaRPr>
          </a:p>
          <a:p>
            <a:pPr>
              <a:lnSpc>
                <a:spcPct val="100000"/>
              </a:lnSpc>
            </a:pPr>
            <a:r>
              <a:rPr b="0" lang="es-GT" sz="1600" spc="-1" strike="noStrike">
                <a:solidFill>
                  <a:srgbClr val="000000"/>
                </a:solidFill>
                <a:latin typeface="Arial"/>
                <a:ea typeface="DejaVu Sans"/>
              </a:rPr>
              <a:t>Traslado a Hotel</a:t>
            </a:r>
            <a:endParaRPr b="0" lang="es-GT" sz="1600" spc="-1" strike="noStrike">
              <a:solidFill>
                <a:srgbClr val="000000"/>
              </a:solidFill>
              <a:latin typeface="Arial"/>
            </a:endParaRPr>
          </a:p>
          <a:p>
            <a:pPr>
              <a:lnSpc>
                <a:spcPct val="100000"/>
              </a:lnSpc>
            </a:pPr>
            <a:r>
              <a:rPr b="0" lang="es-GT" sz="1600" spc="-1" strike="noStrike">
                <a:solidFill>
                  <a:srgbClr val="000000"/>
                </a:solidFill>
                <a:latin typeface="Arial"/>
                <a:ea typeface="DejaVu Sans"/>
              </a:rPr>
              <a:t>Resto del día libre</a:t>
            </a:r>
            <a:endParaRPr b="0" lang="es-GT" sz="1600" spc="-1" strike="noStrike">
              <a:solidFill>
                <a:srgbClr val="000000"/>
              </a:solidFill>
              <a:latin typeface="Arial"/>
            </a:endParaRPr>
          </a:p>
          <a:p>
            <a:pPr>
              <a:lnSpc>
                <a:spcPct val="100000"/>
              </a:lnSpc>
            </a:pPr>
            <a:endParaRPr b="0" lang="es-GT" sz="1600" spc="-1" strike="noStrike">
              <a:solidFill>
                <a:srgbClr val="000000"/>
              </a:solidFill>
              <a:latin typeface="Arial"/>
            </a:endParaRPr>
          </a:p>
          <a:p>
            <a:pPr>
              <a:lnSpc>
                <a:spcPct val="100000"/>
              </a:lnSpc>
            </a:pPr>
            <a:r>
              <a:rPr b="1" lang="es-GT" sz="1600" spc="-1" strike="noStrike">
                <a:solidFill>
                  <a:srgbClr val="000000"/>
                </a:solidFill>
                <a:latin typeface="Arial"/>
                <a:ea typeface="DejaVu Sans"/>
              </a:rPr>
              <a:t>Mayo 16</a:t>
            </a:r>
            <a:endParaRPr b="0" lang="es-GT" sz="1600" spc="-1" strike="noStrike">
              <a:solidFill>
                <a:srgbClr val="000000"/>
              </a:solidFill>
              <a:latin typeface="Arial"/>
            </a:endParaRPr>
          </a:p>
          <a:p>
            <a:pPr>
              <a:lnSpc>
                <a:spcPct val="100000"/>
              </a:lnSpc>
            </a:pPr>
            <a:r>
              <a:rPr b="0" lang="es-GT" sz="1600" spc="-1" strike="noStrike">
                <a:solidFill>
                  <a:srgbClr val="000000"/>
                </a:solidFill>
                <a:latin typeface="Arial"/>
                <a:ea typeface="DejaVu Sans"/>
              </a:rPr>
              <a:t>Día libre</a:t>
            </a:r>
            <a:endParaRPr b="0" lang="es-GT" sz="1600" spc="-1" strike="noStrike">
              <a:solidFill>
                <a:srgbClr val="000000"/>
              </a:solidFill>
              <a:latin typeface="Arial"/>
            </a:endParaRPr>
          </a:p>
          <a:p>
            <a:pPr>
              <a:lnSpc>
                <a:spcPct val="100000"/>
              </a:lnSpc>
            </a:pPr>
            <a:r>
              <a:rPr b="0" lang="es-GT" sz="1600" spc="-1" strike="noStrike">
                <a:solidFill>
                  <a:srgbClr val="000000"/>
                </a:solidFill>
                <a:latin typeface="Arial"/>
                <a:ea typeface="DejaVu Sans"/>
              </a:rPr>
              <a:t>Opcional (Tarde en Velero $100)</a:t>
            </a:r>
            <a:endParaRPr b="0" lang="es-GT" sz="1600" spc="-1" strike="noStrike">
              <a:solidFill>
                <a:srgbClr val="000000"/>
              </a:solidFill>
              <a:latin typeface="Arial"/>
            </a:endParaRPr>
          </a:p>
          <a:p>
            <a:pPr>
              <a:lnSpc>
                <a:spcPct val="100000"/>
              </a:lnSpc>
            </a:pPr>
            <a:endParaRPr b="0" lang="es-GT" sz="1600" spc="-1" strike="noStrike">
              <a:solidFill>
                <a:srgbClr val="000000"/>
              </a:solidFill>
              <a:latin typeface="Arial"/>
            </a:endParaRPr>
          </a:p>
          <a:p>
            <a:pPr>
              <a:lnSpc>
                <a:spcPct val="100000"/>
              </a:lnSpc>
            </a:pPr>
            <a:r>
              <a:rPr b="1" lang="es-GT" sz="1600" spc="-1" strike="noStrike">
                <a:solidFill>
                  <a:srgbClr val="000000"/>
                </a:solidFill>
                <a:latin typeface="Arial"/>
                <a:ea typeface="DejaVu Sans"/>
              </a:rPr>
              <a:t>Mayo 17</a:t>
            </a:r>
            <a:endParaRPr b="0" lang="es-GT" sz="1600" spc="-1" strike="noStrike">
              <a:solidFill>
                <a:srgbClr val="000000"/>
              </a:solidFill>
              <a:latin typeface="Arial"/>
            </a:endParaRPr>
          </a:p>
          <a:p>
            <a:pPr>
              <a:lnSpc>
                <a:spcPct val="100000"/>
              </a:lnSpc>
            </a:pPr>
            <a:r>
              <a:rPr b="0" lang="es-GT" sz="1600" spc="-1" strike="noStrike">
                <a:solidFill>
                  <a:srgbClr val="000000"/>
                </a:solidFill>
                <a:latin typeface="Arial"/>
                <a:ea typeface="DejaVu Sans"/>
              </a:rPr>
              <a:t>Traslado a Aeropuerto</a:t>
            </a:r>
            <a:endParaRPr b="0" lang="es-GT" sz="1600" spc="-1" strike="noStrike">
              <a:solidFill>
                <a:srgbClr val="000000"/>
              </a:solidFill>
              <a:latin typeface="Arial"/>
            </a:endParaRPr>
          </a:p>
          <a:p>
            <a:pPr>
              <a:lnSpc>
                <a:spcPct val="100000"/>
              </a:lnSpc>
            </a:pPr>
            <a:r>
              <a:rPr b="0" lang="es-GT" sz="1600" spc="-1" strike="noStrike">
                <a:solidFill>
                  <a:srgbClr val="000000"/>
                </a:solidFill>
                <a:latin typeface="Arial"/>
                <a:ea typeface="DejaVu Sans"/>
              </a:rPr>
              <a:t>Atenas – Cairo 5.10pm  .6. 20 1.55 hrs de vuelo</a:t>
            </a:r>
            <a:endParaRPr b="0" lang="es-GT" sz="1600" spc="-1" strike="noStrike">
              <a:solidFill>
                <a:srgbClr val="000000"/>
              </a:solidFill>
              <a:latin typeface="Arial"/>
            </a:endParaRPr>
          </a:p>
          <a:p>
            <a:pPr>
              <a:lnSpc>
                <a:spcPct val="100000"/>
              </a:lnSpc>
            </a:pPr>
            <a:r>
              <a:rPr b="0" lang="es-GT" sz="1600" spc="-1" strike="noStrike">
                <a:solidFill>
                  <a:srgbClr val="000000"/>
                </a:solidFill>
                <a:latin typeface="Arial"/>
                <a:ea typeface="DejaVu Sans"/>
              </a:rPr>
              <a:t>Conexiones internacionales posibles para vuelo de regreso siempre y cuando los vuelos sean después de 12:30 pm</a:t>
            </a:r>
            <a:endParaRPr b="0" lang="es-GT" sz="1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7" name="PlaceHolder 1"/>
          <p:cNvSpPr>
            <a:spLocks noGrp="1"/>
          </p:cNvSpPr>
          <p:nvPr>
            <p:ph/>
          </p:nvPr>
        </p:nvSpPr>
        <p:spPr>
          <a:xfrm>
            <a:off x="504000" y="457200"/>
            <a:ext cx="9069840" cy="4798800"/>
          </a:xfrm>
          <a:prstGeom prst="rect">
            <a:avLst/>
          </a:prstGeom>
          <a:noFill/>
          <a:ln w="0">
            <a:noFill/>
          </a:ln>
        </p:spPr>
        <p:txBody>
          <a:bodyPr lIns="0" rIns="0" tIns="0" bIns="0" anchor="t">
            <a:normAutofit fontScale="38000"/>
          </a:bodyPr>
          <a:p>
            <a:pPr indent="0">
              <a:lnSpc>
                <a:spcPct val="100000"/>
              </a:lnSpc>
              <a:spcBef>
                <a:spcPts val="1417"/>
              </a:spcBef>
              <a:buNone/>
              <a:tabLst>
                <a:tab algn="l" pos="0"/>
              </a:tabLst>
            </a:pPr>
            <a:r>
              <a:rPr b="1" lang="es-GT" sz="3200" spc="-1" strike="noStrike">
                <a:solidFill>
                  <a:srgbClr val="000000"/>
                </a:solidFill>
                <a:latin typeface="Arial"/>
              </a:rPr>
              <a:t>Segmento Egipto</a:t>
            </a:r>
            <a:endParaRPr b="0" lang="es-GT" sz="3200" spc="-1" strike="noStrike">
              <a:solidFill>
                <a:srgbClr val="000000"/>
              </a:solidFill>
              <a:latin typeface="Arial"/>
            </a:endParaRPr>
          </a:p>
          <a:p>
            <a:pPr indent="0">
              <a:lnSpc>
                <a:spcPct val="100000"/>
              </a:lnSpc>
              <a:spcBef>
                <a:spcPts val="1417"/>
              </a:spcBef>
              <a:buNone/>
              <a:tabLst>
                <a:tab algn="l" pos="0"/>
              </a:tabLst>
            </a:pPr>
            <a:endParaRPr b="0" lang="es-GT" sz="3200" spc="-1" strike="noStrike">
              <a:solidFill>
                <a:srgbClr val="000000"/>
              </a:solidFill>
              <a:latin typeface="Arial"/>
            </a:endParaRPr>
          </a:p>
          <a:p>
            <a:pPr indent="0">
              <a:lnSpc>
                <a:spcPct val="100000"/>
              </a:lnSpc>
              <a:spcBef>
                <a:spcPts val="1417"/>
              </a:spcBef>
              <a:buNone/>
              <a:tabLst>
                <a:tab algn="l" pos="0"/>
              </a:tabLst>
            </a:pPr>
            <a:r>
              <a:rPr b="1" lang="es-GT" sz="3200" spc="-1" strike="noStrike">
                <a:solidFill>
                  <a:srgbClr val="000000"/>
                </a:solidFill>
                <a:latin typeface="Arial"/>
              </a:rPr>
              <a:t>Mayo 17</a:t>
            </a:r>
            <a:endParaRPr b="0" lang="es-GT" sz="3200" spc="-1" strike="noStrike">
              <a:solidFill>
                <a:srgbClr val="000000"/>
              </a:solidFill>
              <a:latin typeface="Arial"/>
            </a:endParaRPr>
          </a:p>
          <a:p>
            <a:pPr indent="0">
              <a:lnSpc>
                <a:spcPct val="100000"/>
              </a:lnSpc>
              <a:spcBef>
                <a:spcPts val="1417"/>
              </a:spcBef>
              <a:buNone/>
              <a:tabLst>
                <a:tab algn="l" pos="0"/>
              </a:tabLst>
            </a:pPr>
            <a:r>
              <a:rPr b="0" lang="es-GT" sz="3200" spc="-1" strike="noStrike">
                <a:solidFill>
                  <a:srgbClr val="000000"/>
                </a:solidFill>
                <a:latin typeface="Arial"/>
              </a:rPr>
              <a:t>Traslado Aeropuerto – Hotel 7.00 pm</a:t>
            </a:r>
            <a:endParaRPr b="0" lang="es-GT" sz="3200" spc="-1" strike="noStrike">
              <a:solidFill>
                <a:srgbClr val="000000"/>
              </a:solidFill>
              <a:latin typeface="Arial"/>
            </a:endParaRPr>
          </a:p>
          <a:p>
            <a:pPr indent="0">
              <a:lnSpc>
                <a:spcPct val="100000"/>
              </a:lnSpc>
              <a:spcBef>
                <a:spcPts val="1417"/>
              </a:spcBef>
              <a:buNone/>
              <a:tabLst>
                <a:tab algn="l" pos="0"/>
              </a:tabLst>
            </a:pPr>
            <a:r>
              <a:rPr b="0" lang="es-GT" sz="3200" spc="-1" strike="noStrike">
                <a:solidFill>
                  <a:srgbClr val="000000"/>
                </a:solidFill>
                <a:latin typeface="Arial"/>
              </a:rPr>
              <a:t>Great Pyramid Inn Hotel </a:t>
            </a:r>
            <a:endParaRPr b="0" lang="es-GT" sz="3200" spc="-1" strike="noStrike">
              <a:solidFill>
                <a:srgbClr val="000000"/>
              </a:solidFill>
              <a:latin typeface="Arial"/>
            </a:endParaRPr>
          </a:p>
          <a:p>
            <a:pPr indent="0">
              <a:lnSpc>
                <a:spcPct val="100000"/>
              </a:lnSpc>
              <a:spcBef>
                <a:spcPts val="1417"/>
              </a:spcBef>
              <a:buNone/>
              <a:tabLst>
                <a:tab algn="l" pos="0"/>
              </a:tabLst>
            </a:pPr>
            <a:endParaRPr b="0" lang="es-GT" sz="3200" spc="-1" strike="noStrike">
              <a:solidFill>
                <a:srgbClr val="000000"/>
              </a:solidFill>
              <a:latin typeface="Arial"/>
            </a:endParaRPr>
          </a:p>
          <a:p>
            <a:pPr indent="0">
              <a:lnSpc>
                <a:spcPct val="100000"/>
              </a:lnSpc>
              <a:spcBef>
                <a:spcPts val="1417"/>
              </a:spcBef>
              <a:buNone/>
              <a:tabLst>
                <a:tab algn="l" pos="0"/>
              </a:tabLst>
            </a:pPr>
            <a:r>
              <a:rPr b="1" lang="es-GT" sz="3200" spc="-1" strike="noStrike">
                <a:solidFill>
                  <a:srgbClr val="000000"/>
                </a:solidFill>
                <a:latin typeface="Arial"/>
              </a:rPr>
              <a:t>Mayo 18</a:t>
            </a:r>
            <a:endParaRPr b="0" lang="es-GT" sz="3200" spc="-1" strike="noStrike">
              <a:solidFill>
                <a:srgbClr val="000000"/>
              </a:solidFill>
              <a:latin typeface="Arial"/>
            </a:endParaRPr>
          </a:p>
          <a:p>
            <a:pPr indent="0">
              <a:lnSpc>
                <a:spcPct val="100000"/>
              </a:lnSpc>
              <a:spcBef>
                <a:spcPts val="1417"/>
              </a:spcBef>
              <a:buNone/>
              <a:tabLst>
                <a:tab algn="l" pos="0"/>
              </a:tabLst>
            </a:pPr>
            <a:endParaRPr b="0" lang="es-GT" sz="3200" spc="-1" strike="noStrike">
              <a:solidFill>
                <a:srgbClr val="000000"/>
              </a:solidFill>
              <a:latin typeface="Arial"/>
            </a:endParaRPr>
          </a:p>
          <a:p>
            <a:pPr indent="0">
              <a:lnSpc>
                <a:spcPct val="100000"/>
              </a:lnSpc>
              <a:spcBef>
                <a:spcPts val="1417"/>
              </a:spcBef>
              <a:buNone/>
              <a:tabLst>
                <a:tab algn="l" pos="0"/>
              </a:tabLst>
            </a:pPr>
            <a:r>
              <a:rPr b="0" lang="es-GT" sz="3200" spc="-1" strike="noStrike">
                <a:solidFill>
                  <a:srgbClr val="000000"/>
                </a:solidFill>
                <a:latin typeface="Arial"/>
              </a:rPr>
              <a:t>Excursión Viaje privado todo incluido Bazar, Pirámides de Giza, Esfinge, Paseo en camello, Almuerzo, Entradas.   </a:t>
            </a:r>
            <a:endParaRPr b="0" lang="es-GT" sz="3200" spc="-1" strike="noStrike">
              <a:solidFill>
                <a:srgbClr val="000000"/>
              </a:solidFill>
              <a:latin typeface="Arial"/>
            </a:endParaRPr>
          </a:p>
          <a:p>
            <a:pPr indent="0">
              <a:lnSpc>
                <a:spcPct val="100000"/>
              </a:lnSpc>
              <a:spcBef>
                <a:spcPts val="1417"/>
              </a:spcBef>
              <a:buNone/>
              <a:tabLst>
                <a:tab algn="l" pos="0"/>
              </a:tabLst>
            </a:pPr>
            <a:endParaRPr b="0" lang="es-GT" sz="3200" spc="-1" strike="noStrike">
              <a:solidFill>
                <a:srgbClr val="000000"/>
              </a:solidFill>
              <a:latin typeface="Arial"/>
            </a:endParaRPr>
          </a:p>
          <a:p>
            <a:pPr indent="0">
              <a:lnSpc>
                <a:spcPct val="100000"/>
              </a:lnSpc>
              <a:spcBef>
                <a:spcPts val="1417"/>
              </a:spcBef>
              <a:buNone/>
              <a:tabLst>
                <a:tab algn="l" pos="0"/>
              </a:tabLst>
            </a:pPr>
            <a:r>
              <a:rPr b="1" lang="es-GT" sz="3200" spc="-1" strike="noStrike">
                <a:solidFill>
                  <a:srgbClr val="000000"/>
                </a:solidFill>
                <a:latin typeface="Arial"/>
              </a:rPr>
              <a:t>Mayo 19</a:t>
            </a:r>
            <a:endParaRPr b="0" lang="es-GT" sz="3200" spc="-1" strike="noStrike">
              <a:solidFill>
                <a:srgbClr val="000000"/>
              </a:solidFill>
              <a:latin typeface="Arial"/>
            </a:endParaRPr>
          </a:p>
          <a:p>
            <a:pPr indent="0">
              <a:lnSpc>
                <a:spcPct val="100000"/>
              </a:lnSpc>
              <a:spcBef>
                <a:spcPts val="1417"/>
              </a:spcBef>
              <a:buNone/>
              <a:tabLst>
                <a:tab algn="l" pos="0"/>
              </a:tabLst>
            </a:pPr>
            <a:endParaRPr b="0" lang="es-GT" sz="3200" spc="-1" strike="noStrike">
              <a:solidFill>
                <a:srgbClr val="000000"/>
              </a:solidFill>
              <a:latin typeface="Arial"/>
            </a:endParaRPr>
          </a:p>
          <a:p>
            <a:pPr indent="0">
              <a:lnSpc>
                <a:spcPct val="100000"/>
              </a:lnSpc>
              <a:spcBef>
                <a:spcPts val="1417"/>
              </a:spcBef>
              <a:buNone/>
              <a:tabLst>
                <a:tab algn="l" pos="0"/>
              </a:tabLst>
            </a:pPr>
            <a:r>
              <a:rPr b="0" lang="es-GT" sz="3200" spc="-1" strike="noStrike">
                <a:solidFill>
                  <a:srgbClr val="000000"/>
                </a:solidFill>
                <a:latin typeface="Arial"/>
              </a:rPr>
              <a:t>Mañana libre y </a:t>
            </a:r>
            <a:endParaRPr b="0" lang="es-GT" sz="3200" spc="-1" strike="noStrike">
              <a:solidFill>
                <a:srgbClr val="000000"/>
              </a:solidFill>
              <a:latin typeface="Arial"/>
            </a:endParaRPr>
          </a:p>
          <a:p>
            <a:pPr indent="0">
              <a:lnSpc>
                <a:spcPct val="100000"/>
              </a:lnSpc>
              <a:spcBef>
                <a:spcPts val="1417"/>
              </a:spcBef>
              <a:buNone/>
              <a:tabLst>
                <a:tab algn="l" pos="0"/>
              </a:tabLst>
            </a:pPr>
            <a:r>
              <a:rPr b="0" lang="es-GT" sz="3200" spc="-1" strike="noStrike">
                <a:solidFill>
                  <a:srgbClr val="000000"/>
                </a:solidFill>
                <a:latin typeface="Arial"/>
              </a:rPr>
              <a:t>Crucero de 6 días por el Nilo, con boleto de tren, primera clase </a:t>
            </a:r>
            <a:endParaRPr b="0" lang="es-GT" sz="3200" spc="-1" strike="noStrike">
              <a:solidFill>
                <a:srgbClr val="000000"/>
              </a:solidFill>
              <a:latin typeface="Arial"/>
            </a:endParaRPr>
          </a:p>
          <a:p>
            <a:pPr indent="0">
              <a:lnSpc>
                <a:spcPct val="100000"/>
              </a:lnSpc>
              <a:spcBef>
                <a:spcPts val="1417"/>
              </a:spcBef>
              <a:buNone/>
              <a:tabLst>
                <a:tab algn="l" pos="0"/>
              </a:tabLst>
            </a:pPr>
            <a:endParaRPr b="0" lang="es-GT" sz="3200" spc="-1" strike="noStrike">
              <a:solidFill>
                <a:srgbClr val="000000"/>
              </a:solidFill>
              <a:latin typeface="Arial"/>
            </a:endParaRPr>
          </a:p>
          <a:p>
            <a:pPr indent="0">
              <a:lnSpc>
                <a:spcPct val="100000"/>
              </a:lnSpc>
              <a:spcBef>
                <a:spcPts val="1417"/>
              </a:spcBef>
              <a:buNone/>
              <a:tabLst>
                <a:tab algn="l" pos="0"/>
              </a:tabLst>
            </a:pPr>
            <a:r>
              <a:rPr b="0" lang="es-GT" sz="3200" spc="-1" strike="noStrike">
                <a:solidFill>
                  <a:srgbClr val="000000"/>
                </a:solidFill>
                <a:latin typeface="Arial"/>
              </a:rPr>
              <a:t>La egiptología profesional está disponible mientras visita los templos de Abu Simbel, Philae, High Dam, Kom Ombo, Edfu, Valley of the Kings, Hatsheput, Colossi of Memnon y Karnak.</a:t>
            </a:r>
            <a:endParaRPr b="0" lang="es-GT" sz="3200" spc="-1" strike="noStrike">
              <a:solidFill>
                <a:srgbClr val="000000"/>
              </a:solidFill>
              <a:latin typeface="Arial"/>
            </a:endParaRPr>
          </a:p>
          <a:p>
            <a:pPr indent="0">
              <a:lnSpc>
                <a:spcPct val="100000"/>
              </a:lnSpc>
              <a:spcBef>
                <a:spcPts val="1417"/>
              </a:spcBef>
              <a:buNone/>
              <a:tabLst>
                <a:tab algn="l" pos="0"/>
              </a:tabLst>
            </a:pPr>
            <a:endParaRPr b="0" lang="es-GT" sz="3200" spc="-1" strike="noStrike">
              <a:solidFill>
                <a:srgbClr val="000000"/>
              </a:solidFill>
              <a:latin typeface="Arial"/>
            </a:endParaRPr>
          </a:p>
          <a:p>
            <a:pPr indent="0">
              <a:lnSpc>
                <a:spcPct val="100000"/>
              </a:lnSpc>
              <a:spcBef>
                <a:spcPts val="1417"/>
              </a:spcBef>
              <a:buNone/>
              <a:tabLst>
                <a:tab algn="l" pos="0"/>
              </a:tabLst>
            </a:pPr>
            <a:r>
              <a:rPr b="0" lang="es-GT" sz="3200" spc="-1" strike="noStrike">
                <a:solidFill>
                  <a:srgbClr val="000000"/>
                </a:solidFill>
                <a:latin typeface="Arial"/>
                <a:ea typeface="PingFang SC"/>
              </a:rPr>
              <a:t>Recogen en el hotel a las 7 pm, para traslado a estación de tren de Giza a Aswan.</a:t>
            </a:r>
            <a:endParaRPr b="0" lang="es-GT"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8" name="PlaceHolder 1"/>
          <p:cNvSpPr>
            <a:spLocks noGrp="1"/>
          </p:cNvSpPr>
          <p:nvPr>
            <p:ph/>
          </p:nvPr>
        </p:nvSpPr>
        <p:spPr>
          <a:xfrm>
            <a:off x="504000" y="457200"/>
            <a:ext cx="9069840" cy="5027400"/>
          </a:xfrm>
          <a:prstGeom prst="rect">
            <a:avLst/>
          </a:prstGeom>
          <a:noFill/>
          <a:ln w="0">
            <a:noFill/>
          </a:ln>
        </p:spPr>
        <p:txBody>
          <a:bodyPr lIns="0" rIns="0" tIns="0" bIns="0" anchor="t">
            <a:normAutofit fontScale="55000"/>
          </a:bodyPr>
          <a:p>
            <a:pPr indent="0">
              <a:lnSpc>
                <a:spcPct val="100000"/>
              </a:lnSpc>
              <a:spcBef>
                <a:spcPts val="1417"/>
              </a:spcBef>
              <a:buNone/>
              <a:tabLst>
                <a:tab algn="l" pos="0"/>
              </a:tabLst>
            </a:pPr>
            <a:r>
              <a:rPr b="1" lang="es-GT" sz="3200" spc="-1" strike="noStrike">
                <a:solidFill>
                  <a:srgbClr val="000000"/>
                </a:solidFill>
                <a:latin typeface="Arial"/>
              </a:rPr>
              <a:t>Mayo 20</a:t>
            </a:r>
            <a:endParaRPr b="0" lang="es-GT" sz="3200" spc="-1" strike="noStrike">
              <a:solidFill>
                <a:srgbClr val="000000"/>
              </a:solidFill>
              <a:latin typeface="Arial"/>
            </a:endParaRPr>
          </a:p>
          <a:p>
            <a:pPr indent="0">
              <a:lnSpc>
                <a:spcPct val="100000"/>
              </a:lnSpc>
              <a:spcBef>
                <a:spcPts val="1417"/>
              </a:spcBef>
              <a:buNone/>
              <a:tabLst>
                <a:tab algn="l" pos="0"/>
              </a:tabLst>
            </a:pPr>
            <a:r>
              <a:rPr b="0" lang="es-GT" sz="3200" spc="-1" strike="noStrike">
                <a:solidFill>
                  <a:srgbClr val="000000"/>
                </a:solidFill>
                <a:latin typeface="Arial"/>
              </a:rPr>
              <a:t>A su llegada a Asuán, conozca a su guía turístico local profesional para comenzar su recorrido. Visite la famosa Presa Alta y el gran Templo de Philae. Pasaremos la noche en Asuán con oportunidad de desembarcar. Disfrute del almuerzo a bordo, así como del té de la tarde, la cena y una fiesta disco por la noche. Crucero nocturno</a:t>
            </a:r>
            <a:endParaRPr b="0" lang="es-GT" sz="3200" spc="-1" strike="noStrike">
              <a:solidFill>
                <a:srgbClr val="000000"/>
              </a:solidFill>
              <a:latin typeface="Arial"/>
            </a:endParaRPr>
          </a:p>
          <a:p>
            <a:pPr indent="0">
              <a:lnSpc>
                <a:spcPct val="100000"/>
              </a:lnSpc>
              <a:spcBef>
                <a:spcPts val="1417"/>
              </a:spcBef>
              <a:buNone/>
              <a:tabLst>
                <a:tab algn="l" pos="0"/>
              </a:tabLst>
            </a:pPr>
            <a:endParaRPr b="0" lang="es-GT" sz="3200" spc="-1" strike="noStrike">
              <a:solidFill>
                <a:srgbClr val="000000"/>
              </a:solidFill>
              <a:latin typeface="Arial"/>
            </a:endParaRPr>
          </a:p>
          <a:p>
            <a:pPr indent="0">
              <a:lnSpc>
                <a:spcPct val="100000"/>
              </a:lnSpc>
              <a:spcBef>
                <a:spcPts val="1417"/>
              </a:spcBef>
              <a:buNone/>
              <a:tabLst>
                <a:tab algn="l" pos="0"/>
              </a:tabLst>
            </a:pPr>
            <a:r>
              <a:rPr b="1" lang="es-GT" sz="3200" spc="-1" strike="noStrike">
                <a:solidFill>
                  <a:srgbClr val="000000"/>
                </a:solidFill>
                <a:latin typeface="Arial"/>
              </a:rPr>
              <a:t>Mayo 21</a:t>
            </a:r>
            <a:endParaRPr b="0" lang="es-GT" sz="3200" spc="-1" strike="noStrike">
              <a:solidFill>
                <a:srgbClr val="000000"/>
              </a:solidFill>
              <a:latin typeface="Arial"/>
            </a:endParaRPr>
          </a:p>
          <a:p>
            <a:pPr indent="0">
              <a:lnSpc>
                <a:spcPct val="100000"/>
              </a:lnSpc>
              <a:spcBef>
                <a:spcPts val="1417"/>
              </a:spcBef>
              <a:buNone/>
              <a:tabLst>
                <a:tab algn="l" pos="0"/>
              </a:tabLst>
            </a:pPr>
            <a:r>
              <a:rPr b="0" lang="es-GT" sz="3200" spc="-1" strike="noStrike">
                <a:solidFill>
                  <a:srgbClr val="000000"/>
                </a:solidFill>
                <a:latin typeface="Arial"/>
              </a:rPr>
              <a:t>Alrededor de las 5 am es hora de visitar uno de los sitios más importantes de Egipto, los templos de Abu Simbel. Después de la gran gira regreso al crucero en el que comenzará a navegar. Prepárese para tener fotos únicas de ambos lados del río Nilo, donde descubrirá las culturas nubia y egipcia, botes pequeños, gente nubia, pueblos a su alrededor en todas partes. Deténgase en Kom Ombo para visitar el templo de Kom Ombo, el único templo doble en Egipto compartido por el dios Sobek con cabeza de cocodrilo y el dios Haroeiris con cabeza de halcón. Navegación a Edfu. Disfrute de su té egipcio en la terraza del crucero durante la navegación. Relájese en la terraza del crucero durante la navegación, esto es Egipto de la mejor manera que puede ver. Cena a bordo. Crucero nocturno</a:t>
            </a:r>
            <a:endParaRPr b="0" lang="es-GT"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9" name="PlaceHolder 1"/>
          <p:cNvSpPr>
            <a:spLocks noGrp="1"/>
          </p:cNvSpPr>
          <p:nvPr>
            <p:ph/>
          </p:nvPr>
        </p:nvSpPr>
        <p:spPr>
          <a:xfrm>
            <a:off x="504000" y="457200"/>
            <a:ext cx="9069840" cy="4798800"/>
          </a:xfrm>
          <a:prstGeom prst="rect">
            <a:avLst/>
          </a:prstGeom>
          <a:noFill/>
          <a:ln w="0">
            <a:noFill/>
          </a:ln>
        </p:spPr>
        <p:txBody>
          <a:bodyPr lIns="0" rIns="0" tIns="0" bIns="0" anchor="t">
            <a:normAutofit fontScale="66000"/>
          </a:bodyPr>
          <a:p>
            <a:pPr indent="0">
              <a:lnSpc>
                <a:spcPct val="100000"/>
              </a:lnSpc>
              <a:spcBef>
                <a:spcPts val="1417"/>
              </a:spcBef>
              <a:buNone/>
              <a:tabLst>
                <a:tab algn="l" pos="0"/>
              </a:tabLst>
            </a:pPr>
            <a:r>
              <a:rPr b="1" lang="es-GT" sz="1800" spc="-1" strike="noStrike">
                <a:solidFill>
                  <a:srgbClr val="000000"/>
                </a:solidFill>
                <a:latin typeface="Arial"/>
              </a:rPr>
              <a:t>Mayo 22</a:t>
            </a:r>
            <a:endParaRPr b="0" lang="es-GT" sz="1800" spc="-1" strike="noStrike">
              <a:solidFill>
                <a:srgbClr val="000000"/>
              </a:solidFill>
              <a:latin typeface="Arial"/>
            </a:endParaRPr>
          </a:p>
          <a:p>
            <a:pPr indent="0">
              <a:lnSpc>
                <a:spcPct val="100000"/>
              </a:lnSpc>
              <a:spcBef>
                <a:spcPts val="1417"/>
              </a:spcBef>
              <a:buNone/>
              <a:tabLst>
                <a:tab algn="l" pos="0"/>
              </a:tabLst>
            </a:pPr>
            <a:r>
              <a:rPr b="0" lang="es-GT" sz="1800" spc="-1" strike="noStrike">
                <a:solidFill>
                  <a:srgbClr val="000000"/>
                </a:solidFill>
                <a:latin typeface="Arial"/>
              </a:rPr>
              <a:t>Disfruta tu desayuno. Visite el templo de Edfu, el templo mejor conservado de Egipto, dedicado al dios halcón Horus. Navegación a Luxor vía Esna. Tome fotos únicas de la verdadera naturaleza egipcia durante la navegación. Pase la famosa esclusa de Esna. Llegada a Luxor, la ciudad histórica más famosa de Egipto. Crucero nocturno</a:t>
            </a:r>
            <a:endParaRPr b="0" lang="es-GT" sz="1800" spc="-1" strike="noStrike">
              <a:solidFill>
                <a:srgbClr val="000000"/>
              </a:solidFill>
              <a:latin typeface="Arial"/>
            </a:endParaRPr>
          </a:p>
          <a:p>
            <a:pPr indent="0">
              <a:lnSpc>
                <a:spcPct val="100000"/>
              </a:lnSpc>
              <a:spcBef>
                <a:spcPts val="1417"/>
              </a:spcBef>
              <a:buNone/>
              <a:tabLst>
                <a:tab algn="l" pos="0"/>
              </a:tabLst>
            </a:pPr>
            <a:endParaRPr b="0" lang="es-GT" sz="1800" spc="-1" strike="noStrike">
              <a:solidFill>
                <a:srgbClr val="000000"/>
              </a:solidFill>
              <a:latin typeface="Arial"/>
            </a:endParaRPr>
          </a:p>
          <a:p>
            <a:pPr indent="0">
              <a:lnSpc>
                <a:spcPct val="100000"/>
              </a:lnSpc>
              <a:spcBef>
                <a:spcPts val="1417"/>
              </a:spcBef>
              <a:buNone/>
              <a:tabLst>
                <a:tab algn="l" pos="0"/>
              </a:tabLst>
            </a:pPr>
            <a:r>
              <a:rPr b="1" lang="es-GT" sz="1800" spc="-1" strike="noStrike">
                <a:solidFill>
                  <a:srgbClr val="000000"/>
                </a:solidFill>
                <a:latin typeface="Arial"/>
              </a:rPr>
              <a:t>Mayo 23</a:t>
            </a:r>
            <a:endParaRPr b="0" lang="es-GT" sz="1800" spc="-1" strike="noStrike">
              <a:solidFill>
                <a:srgbClr val="000000"/>
              </a:solidFill>
              <a:latin typeface="Arial"/>
            </a:endParaRPr>
          </a:p>
          <a:p>
            <a:pPr indent="0">
              <a:lnSpc>
                <a:spcPct val="100000"/>
              </a:lnSpc>
              <a:spcBef>
                <a:spcPts val="1417"/>
              </a:spcBef>
              <a:buNone/>
              <a:tabLst>
                <a:tab algn="l" pos="0"/>
              </a:tabLst>
            </a:pPr>
            <a:r>
              <a:rPr b="0" lang="es-GT" sz="1800" spc="-1" strike="noStrike">
                <a:solidFill>
                  <a:srgbClr val="000000"/>
                </a:solidFill>
                <a:latin typeface="Arial"/>
              </a:rPr>
              <a:t>Desembarque después del desayuno. Visite la antigua necrópolis tebana en la orilla oeste de Luxor para ver el famoso Valle de los Reyes, donde más de 60 faraones de Egipto tienen su lugar de descanso excavado en los acantilados de las montañas. Luego explore el Templo de Hatsheput. A continuación, visite los Colosos de Memnon para tomar algunas fotos, los únicos restos del Templo funerario de Amenofis III. Muévase a la orilla este para visitar el templo más grande de Egipto, el templo de Karnak. Después de la gran excursión de un día en Luxor, que terminará alrededor de las 5:00 p. m., traslado cómodo a la estación de tren de Luxor para tomar el tren de regreso a El Cairo. Tren nocturno a El Cairo (el tren tarda unas 10 horas desde Luxor a El Cairo)-</a:t>
            </a:r>
            <a:endParaRPr b="0" lang="es-GT" sz="1800" spc="-1" strike="noStrike">
              <a:solidFill>
                <a:srgbClr val="000000"/>
              </a:solidFill>
              <a:latin typeface="Arial"/>
            </a:endParaRPr>
          </a:p>
          <a:p>
            <a:pPr indent="0">
              <a:lnSpc>
                <a:spcPct val="100000"/>
              </a:lnSpc>
              <a:spcBef>
                <a:spcPts val="1417"/>
              </a:spcBef>
              <a:buNone/>
              <a:tabLst>
                <a:tab algn="l" pos="0"/>
              </a:tabLst>
            </a:pPr>
            <a:endParaRPr b="0" lang="es-GT" sz="1800" spc="-1" strike="noStrike">
              <a:solidFill>
                <a:srgbClr val="000000"/>
              </a:solidFill>
              <a:latin typeface="Arial"/>
            </a:endParaRPr>
          </a:p>
          <a:p>
            <a:pPr indent="0">
              <a:lnSpc>
                <a:spcPct val="100000"/>
              </a:lnSpc>
              <a:spcBef>
                <a:spcPts val="1417"/>
              </a:spcBef>
              <a:buNone/>
              <a:tabLst>
                <a:tab algn="l" pos="0"/>
              </a:tabLst>
            </a:pPr>
            <a:r>
              <a:rPr b="1" lang="es-GT" sz="1800" spc="-1" strike="noStrike">
                <a:solidFill>
                  <a:srgbClr val="000000"/>
                </a:solidFill>
                <a:latin typeface="Arial"/>
              </a:rPr>
              <a:t>Mayo 24</a:t>
            </a:r>
            <a:endParaRPr b="0" lang="es-GT" sz="1800" spc="-1" strike="noStrike">
              <a:solidFill>
                <a:srgbClr val="000000"/>
              </a:solidFill>
              <a:latin typeface="Arial"/>
            </a:endParaRPr>
          </a:p>
          <a:p>
            <a:pPr indent="0">
              <a:lnSpc>
                <a:spcPct val="100000"/>
              </a:lnSpc>
              <a:spcBef>
                <a:spcPts val="1417"/>
              </a:spcBef>
              <a:buNone/>
              <a:tabLst>
                <a:tab algn="l" pos="0"/>
              </a:tabLst>
            </a:pPr>
            <a:r>
              <a:rPr b="0" lang="es-GT" sz="1800" spc="-1" strike="noStrike">
                <a:solidFill>
                  <a:srgbClr val="000000"/>
                </a:solidFill>
                <a:latin typeface="Arial"/>
              </a:rPr>
              <a:t>Al llegar a Cairo serás recogido en la estación de tren y serás llevado al aeropuerto para tu vuelo de regreso a casa </a:t>
            </a:r>
            <a:endParaRPr b="0" lang="es-GT" sz="1800" spc="-1" strike="noStrike">
              <a:solidFill>
                <a:srgbClr val="000000"/>
              </a:solidFill>
              <a:latin typeface="Arial"/>
            </a:endParaRPr>
          </a:p>
          <a:p>
            <a:pPr indent="0">
              <a:lnSpc>
                <a:spcPct val="100000"/>
              </a:lnSpc>
              <a:spcBef>
                <a:spcPts val="1417"/>
              </a:spcBef>
              <a:buNone/>
              <a:tabLst>
                <a:tab algn="l" pos="0"/>
              </a:tabLst>
            </a:pPr>
            <a:r>
              <a:rPr b="0" lang="es-GT" sz="1800" spc="-1" strike="noStrike">
                <a:solidFill>
                  <a:srgbClr val="000000"/>
                </a:solidFill>
                <a:latin typeface="Arial"/>
              </a:rPr>
              <a:t>Cairo – Chicago</a:t>
            </a:r>
            <a:endParaRPr b="0" lang="es-GT" sz="1800" spc="-1" strike="noStrike">
              <a:solidFill>
                <a:srgbClr val="000000"/>
              </a:solidFill>
              <a:latin typeface="Arial"/>
            </a:endParaRPr>
          </a:p>
          <a:p>
            <a:pPr indent="0">
              <a:lnSpc>
                <a:spcPct val="100000"/>
              </a:lnSpc>
              <a:spcBef>
                <a:spcPts val="1417"/>
              </a:spcBef>
              <a:buNone/>
              <a:tabLst>
                <a:tab algn="l" pos="0"/>
              </a:tabLst>
            </a:pPr>
            <a:r>
              <a:rPr b="0" lang="es-GT" sz="1800" spc="-1" strike="noStrike">
                <a:solidFill>
                  <a:srgbClr val="000000"/>
                </a:solidFill>
                <a:latin typeface="Arial"/>
              </a:rPr>
              <a:t>Cairo – Guatemala </a:t>
            </a:r>
            <a:endParaRPr b="0" lang="es-GT" sz="1800" spc="-1" strike="noStrike">
              <a:solidFill>
                <a:srgbClr val="000000"/>
              </a:solidFill>
              <a:latin typeface="Arial"/>
            </a:endParaRPr>
          </a:p>
          <a:p>
            <a:pPr indent="0">
              <a:lnSpc>
                <a:spcPct val="100000"/>
              </a:lnSpc>
              <a:spcBef>
                <a:spcPts val="1417"/>
              </a:spcBef>
              <a:buNone/>
              <a:tabLst>
                <a:tab algn="l" pos="0"/>
              </a:tabLst>
            </a:pPr>
            <a:endParaRPr b="0" lang="es-GT" sz="1800" spc="-1" strike="noStrike">
              <a:solidFill>
                <a:srgbClr val="000000"/>
              </a:solidFill>
              <a:latin typeface="Arial"/>
            </a:endParaRPr>
          </a:p>
          <a:p>
            <a:pPr indent="0">
              <a:lnSpc>
                <a:spcPct val="100000"/>
              </a:lnSpc>
              <a:spcBef>
                <a:spcPts val="1417"/>
              </a:spcBef>
              <a:buNone/>
              <a:tabLst>
                <a:tab algn="l" pos="0"/>
              </a:tabLst>
            </a:pPr>
            <a:r>
              <a:rPr b="1" lang="es-GT" sz="1800" spc="-1" strike="noStrike">
                <a:solidFill>
                  <a:srgbClr val="000000"/>
                </a:solidFill>
                <a:latin typeface="Arial"/>
              </a:rPr>
              <a:t>Fin de nuestros servicios</a:t>
            </a:r>
            <a:endParaRPr b="0" lang="es-GT"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0" name="PlaceHolder 1"/>
          <p:cNvSpPr>
            <a:spLocks noGrp="1"/>
          </p:cNvSpPr>
          <p:nvPr>
            <p:ph/>
          </p:nvPr>
        </p:nvSpPr>
        <p:spPr>
          <a:xfrm>
            <a:off x="504000" y="457200"/>
            <a:ext cx="9069840" cy="4570200"/>
          </a:xfrm>
          <a:prstGeom prst="rect">
            <a:avLst/>
          </a:prstGeom>
          <a:noFill/>
          <a:ln w="0">
            <a:noFill/>
          </a:ln>
        </p:spPr>
        <p:txBody>
          <a:bodyPr lIns="0" rIns="0" tIns="0" bIns="0" anchor="t">
            <a:normAutofit fontScale="97000"/>
          </a:bodyPr>
          <a:p>
            <a:pPr indent="0">
              <a:lnSpc>
                <a:spcPct val="100000"/>
              </a:lnSpc>
              <a:spcBef>
                <a:spcPts val="1417"/>
              </a:spcBef>
              <a:buNone/>
              <a:tabLst>
                <a:tab algn="l" pos="0"/>
              </a:tabLst>
            </a:pPr>
            <a:r>
              <a:rPr b="0" lang="es-GT" sz="3200" spc="-1" strike="noStrike">
                <a:solidFill>
                  <a:srgbClr val="000000"/>
                </a:solidFill>
                <a:latin typeface="Helvetica Neue"/>
              </a:rPr>
              <a:t>Precios (No incluyen vuelos internacionales):</a:t>
            </a:r>
            <a:endParaRPr b="0" lang="es-GT" sz="3200" spc="-1" strike="noStrike">
              <a:solidFill>
                <a:srgbClr val="000000"/>
              </a:solidFill>
              <a:latin typeface="Arial"/>
            </a:endParaRPr>
          </a:p>
          <a:p>
            <a:pPr indent="0">
              <a:lnSpc>
                <a:spcPct val="100000"/>
              </a:lnSpc>
              <a:spcBef>
                <a:spcPts val="1417"/>
              </a:spcBef>
              <a:buNone/>
              <a:tabLst>
                <a:tab algn="l" pos="0"/>
              </a:tabLst>
            </a:pPr>
            <a:r>
              <a:rPr b="0" lang="es-GT" sz="3200" spc="-1" strike="noStrike">
                <a:solidFill>
                  <a:srgbClr val="000000"/>
                </a:solidFill>
                <a:latin typeface="Helvetica Neue"/>
              </a:rPr>
              <a:t>1 Segmento Jordania Israel: </a:t>
            </a:r>
            <a:r>
              <a:rPr b="0" lang="es-GT" sz="3200" spc="-1" strike="noStrike">
                <a:solidFill>
                  <a:srgbClr val="000000"/>
                </a:solidFill>
                <a:latin typeface="Helvetica Neue"/>
              </a:rPr>
              <a:t>	</a:t>
            </a:r>
            <a:r>
              <a:rPr b="0" lang="es-GT" sz="3200" spc="-1" strike="noStrike">
                <a:solidFill>
                  <a:srgbClr val="000000"/>
                </a:solidFill>
                <a:latin typeface="Helvetica Neue"/>
              </a:rPr>
              <a:t>         </a:t>
            </a:r>
            <a:r>
              <a:rPr b="0" lang="es-GT" sz="3200" spc="-1" strike="noStrike">
                <a:solidFill>
                  <a:srgbClr val="000000"/>
                </a:solidFill>
                <a:latin typeface="Helvetica Neue"/>
              </a:rPr>
              <a:t>	</a:t>
            </a:r>
            <a:r>
              <a:rPr b="0" lang="es-GT" sz="3200" spc="-1" strike="noStrike">
                <a:solidFill>
                  <a:srgbClr val="000000"/>
                </a:solidFill>
                <a:latin typeface="Helvetica Neue"/>
              </a:rPr>
              <a:t>	</a:t>
            </a:r>
            <a:r>
              <a:rPr b="0" lang="es-GT" sz="3200" spc="-1" strike="noStrike">
                <a:solidFill>
                  <a:srgbClr val="000000"/>
                </a:solidFill>
                <a:latin typeface="Helvetica Neue"/>
              </a:rPr>
              <a:t>	</a:t>
            </a:r>
            <a:r>
              <a:rPr b="0" lang="es-GT" sz="3200" spc="-1" strike="noStrike">
                <a:solidFill>
                  <a:srgbClr val="000000"/>
                </a:solidFill>
                <a:latin typeface="Helvetica Neue"/>
              </a:rPr>
              <a:t>USD$1600</a:t>
            </a:r>
            <a:endParaRPr b="0" lang="es-GT" sz="3200" spc="-1" strike="noStrike">
              <a:solidFill>
                <a:srgbClr val="000000"/>
              </a:solidFill>
              <a:latin typeface="Arial"/>
            </a:endParaRPr>
          </a:p>
          <a:p>
            <a:pPr indent="0">
              <a:lnSpc>
                <a:spcPct val="100000"/>
              </a:lnSpc>
              <a:spcBef>
                <a:spcPts val="1417"/>
              </a:spcBef>
              <a:buNone/>
              <a:tabLst>
                <a:tab algn="l" pos="0"/>
              </a:tabLst>
            </a:pPr>
            <a:r>
              <a:rPr b="0" lang="es-GT" sz="3200" spc="-1" strike="noStrike">
                <a:solidFill>
                  <a:srgbClr val="000000"/>
                </a:solidFill>
                <a:latin typeface="Helvetica Neue"/>
              </a:rPr>
              <a:t>2 Segmento Turquía e Islas Griegas:</a:t>
            </a:r>
            <a:r>
              <a:rPr b="0" lang="es-GT" sz="3200" spc="-1" strike="noStrike">
                <a:solidFill>
                  <a:srgbClr val="000000"/>
                </a:solidFill>
                <a:latin typeface="Helvetica Neue"/>
              </a:rPr>
              <a:t>	</a:t>
            </a:r>
            <a:r>
              <a:rPr b="0" lang="es-GT" sz="3200" spc="-1" strike="noStrike">
                <a:solidFill>
                  <a:srgbClr val="000000"/>
                </a:solidFill>
                <a:latin typeface="Helvetica Neue"/>
              </a:rPr>
              <a:t>USD$2500 </a:t>
            </a:r>
            <a:endParaRPr b="0" lang="es-GT" sz="3200" spc="-1" strike="noStrike">
              <a:solidFill>
                <a:srgbClr val="000000"/>
              </a:solidFill>
              <a:latin typeface="Arial"/>
            </a:endParaRPr>
          </a:p>
          <a:p>
            <a:pPr indent="0">
              <a:lnSpc>
                <a:spcPct val="100000"/>
              </a:lnSpc>
              <a:spcBef>
                <a:spcPts val="1417"/>
              </a:spcBef>
              <a:buNone/>
              <a:tabLst>
                <a:tab algn="l" pos="0"/>
              </a:tabLst>
            </a:pPr>
            <a:r>
              <a:rPr b="0" lang="es-GT" sz="3200" spc="-1" strike="noStrike">
                <a:solidFill>
                  <a:srgbClr val="000000"/>
                </a:solidFill>
                <a:latin typeface="Helvetica Neue"/>
              </a:rPr>
              <a:t>3 Segmento Egipto:</a:t>
            </a:r>
            <a:r>
              <a:rPr b="0" lang="es-GT" sz="3200" spc="-1" strike="noStrike">
                <a:solidFill>
                  <a:srgbClr val="000000"/>
                </a:solidFill>
                <a:latin typeface="Helvetica Neue"/>
              </a:rPr>
              <a:t>	</a:t>
            </a:r>
            <a:r>
              <a:rPr b="0" lang="es-GT" sz="3200" spc="-1" strike="noStrike">
                <a:solidFill>
                  <a:srgbClr val="000000"/>
                </a:solidFill>
                <a:latin typeface="Helvetica Neue"/>
              </a:rPr>
              <a:t>	</a:t>
            </a:r>
            <a:r>
              <a:rPr b="0" lang="es-GT" sz="3200" spc="-1" strike="noStrike">
                <a:solidFill>
                  <a:srgbClr val="000000"/>
                </a:solidFill>
                <a:latin typeface="Helvetica Neue"/>
              </a:rPr>
              <a:t>	</a:t>
            </a:r>
            <a:r>
              <a:rPr b="0" lang="es-GT" sz="3200" spc="-1" strike="noStrike">
                <a:solidFill>
                  <a:srgbClr val="000000"/>
                </a:solidFill>
                <a:latin typeface="Helvetica Neue"/>
              </a:rPr>
              <a:t>	</a:t>
            </a:r>
            <a:r>
              <a:rPr b="0" lang="es-GT" sz="3200" spc="-1" strike="noStrike">
                <a:solidFill>
                  <a:srgbClr val="000000"/>
                </a:solidFill>
                <a:latin typeface="Helvetica Neue"/>
              </a:rPr>
              <a:t>	</a:t>
            </a:r>
            <a:r>
              <a:rPr b="0" lang="es-GT" sz="3200" spc="-1" strike="noStrike">
                <a:solidFill>
                  <a:srgbClr val="000000"/>
                </a:solidFill>
                <a:latin typeface="Helvetica Neue"/>
              </a:rPr>
              <a:t>	</a:t>
            </a:r>
            <a:r>
              <a:rPr b="0" lang="es-GT" sz="3200" spc="-1" strike="noStrike">
                <a:solidFill>
                  <a:srgbClr val="000000"/>
                </a:solidFill>
                <a:latin typeface="Helvetica Neue"/>
              </a:rPr>
              <a:t>	</a:t>
            </a:r>
            <a:r>
              <a:rPr b="0" lang="es-GT" sz="3200" spc="-1" strike="noStrike">
                <a:solidFill>
                  <a:srgbClr val="000000"/>
                </a:solidFill>
                <a:latin typeface="Helvetica Neue"/>
              </a:rPr>
              <a:t>	</a:t>
            </a:r>
            <a:r>
              <a:rPr b="0" lang="es-GT" sz="3200" spc="-1" strike="noStrike">
                <a:solidFill>
                  <a:srgbClr val="000000"/>
                </a:solidFill>
                <a:latin typeface="Helvetica Neue"/>
              </a:rPr>
              <a:t>	</a:t>
            </a:r>
            <a:r>
              <a:rPr b="0" lang="es-GT" sz="3200" spc="-1" strike="noStrike">
                <a:solidFill>
                  <a:srgbClr val="000000"/>
                </a:solidFill>
                <a:latin typeface="Helvetica Neue"/>
              </a:rPr>
              <a:t>	</a:t>
            </a:r>
            <a:r>
              <a:rPr b="0" lang="es-GT" sz="3200" spc="-1" strike="noStrike">
                <a:solidFill>
                  <a:srgbClr val="000000"/>
                </a:solidFill>
                <a:latin typeface="Helvetica Neue"/>
              </a:rPr>
              <a:t>                                USD$1850</a:t>
            </a:r>
            <a:endParaRPr b="0" lang="es-GT" sz="3200" spc="-1" strike="noStrike">
              <a:solidFill>
                <a:srgbClr val="000000"/>
              </a:solidFill>
              <a:latin typeface="Arial"/>
            </a:endParaRPr>
          </a:p>
          <a:p>
            <a:pPr indent="0">
              <a:lnSpc>
                <a:spcPct val="100000"/>
              </a:lnSpc>
              <a:spcBef>
                <a:spcPts val="1417"/>
              </a:spcBef>
              <a:buNone/>
              <a:tabLst>
                <a:tab algn="l" pos="0"/>
              </a:tabLst>
            </a:pPr>
            <a:r>
              <a:rPr b="0" lang="es-GT" sz="3200" spc="-1" strike="noStrike">
                <a:solidFill>
                  <a:srgbClr val="000000"/>
                </a:solidFill>
                <a:latin typeface="Helvetica Neue"/>
              </a:rPr>
              <a:t>Descuento: </a:t>
            </a:r>
            <a:endParaRPr b="0" lang="es-GT" sz="3200" spc="-1" strike="noStrike">
              <a:solidFill>
                <a:srgbClr val="000000"/>
              </a:solidFill>
              <a:latin typeface="Arial"/>
            </a:endParaRPr>
          </a:p>
          <a:p>
            <a:pPr indent="0">
              <a:lnSpc>
                <a:spcPct val="100000"/>
              </a:lnSpc>
              <a:spcBef>
                <a:spcPts val="1417"/>
              </a:spcBef>
              <a:buNone/>
              <a:tabLst>
                <a:tab algn="l" pos="0"/>
              </a:tabLst>
            </a:pPr>
            <a:r>
              <a:rPr b="0" lang="es-GT" sz="3200" spc="-1" strike="noStrike">
                <a:solidFill>
                  <a:srgbClr val="000000"/>
                </a:solidFill>
                <a:latin typeface="Helvetica Neue"/>
              </a:rPr>
              <a:t>$150 x 2 segmentos </a:t>
            </a:r>
            <a:endParaRPr b="0" lang="es-GT" sz="3200" spc="-1" strike="noStrike">
              <a:solidFill>
                <a:srgbClr val="000000"/>
              </a:solidFill>
              <a:latin typeface="Arial"/>
            </a:endParaRPr>
          </a:p>
          <a:p>
            <a:pPr indent="0">
              <a:lnSpc>
                <a:spcPct val="100000"/>
              </a:lnSpc>
              <a:spcBef>
                <a:spcPts val="1417"/>
              </a:spcBef>
              <a:buNone/>
              <a:tabLst>
                <a:tab algn="l" pos="0"/>
              </a:tabLst>
            </a:pPr>
            <a:r>
              <a:rPr b="0" lang="es-GT" sz="3200" spc="-1" strike="noStrike">
                <a:solidFill>
                  <a:srgbClr val="000000"/>
                </a:solidFill>
                <a:latin typeface="Helvetica Neue"/>
              </a:rPr>
              <a:t>$300 si se adquiere el tour completo</a:t>
            </a:r>
            <a:endParaRPr b="0" lang="es-GT"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1" name="PlaceHolder 1"/>
          <p:cNvSpPr>
            <a:spLocks noGrp="1"/>
          </p:cNvSpPr>
          <p:nvPr>
            <p:ph type="title"/>
          </p:nvPr>
        </p:nvSpPr>
        <p:spPr>
          <a:xfrm>
            <a:off x="692640" y="301680"/>
            <a:ext cx="8691840" cy="1093680"/>
          </a:xfrm>
          <a:prstGeom prst="rect">
            <a:avLst/>
          </a:prstGeom>
          <a:noFill/>
          <a:ln w="0">
            <a:noFill/>
          </a:ln>
        </p:spPr>
        <p:txBody>
          <a:bodyPr lIns="90000" rIns="90000" tIns="45000" bIns="45000" anchor="ctr">
            <a:noAutofit/>
          </a:bodyPr>
          <a:p>
            <a:pPr indent="0">
              <a:lnSpc>
                <a:spcPct val="90000"/>
              </a:lnSpc>
              <a:buNone/>
              <a:tabLst>
                <a:tab algn="l" pos="0"/>
              </a:tabLst>
            </a:pPr>
            <a:r>
              <a:rPr b="0" lang="es-GT" sz="4400" spc="-1" strike="noStrike">
                <a:solidFill>
                  <a:srgbClr val="000000"/>
                </a:solidFill>
                <a:latin typeface="Calibri Light"/>
              </a:rPr>
              <a:t>Incluido en el tour:</a:t>
            </a:r>
            <a:endParaRPr b="0" lang="es-GT" sz="4400" spc="-1" strike="noStrike">
              <a:solidFill>
                <a:srgbClr val="000000"/>
              </a:solidFill>
              <a:latin typeface="Arial"/>
            </a:endParaRPr>
          </a:p>
        </p:txBody>
      </p:sp>
      <p:sp>
        <p:nvSpPr>
          <p:cNvPr id="152" name="PlaceHolder 2"/>
          <p:cNvSpPr>
            <a:spLocks noGrp="1"/>
          </p:cNvSpPr>
          <p:nvPr>
            <p:ph/>
          </p:nvPr>
        </p:nvSpPr>
        <p:spPr>
          <a:xfrm>
            <a:off x="692640" y="1509120"/>
            <a:ext cx="8691840" cy="3595320"/>
          </a:xfrm>
          <a:prstGeom prst="rect">
            <a:avLst/>
          </a:prstGeom>
          <a:noFill/>
          <a:ln w="0">
            <a:noFill/>
          </a:ln>
        </p:spPr>
        <p:txBody>
          <a:bodyPr lIns="90000" rIns="90000" tIns="45000" bIns="45000" anchor="t">
            <a:normAutofit fontScale="63000"/>
          </a:bodyPr>
          <a:p>
            <a:pPr marL="228600" indent="-228600">
              <a:lnSpc>
                <a:spcPct val="90000"/>
              </a:lnSpc>
              <a:spcBef>
                <a:spcPts val="1001"/>
              </a:spcBef>
              <a:buClr>
                <a:srgbClr val="000000"/>
              </a:buClr>
              <a:buFont typeface="Arial"/>
              <a:buChar char="•"/>
            </a:pPr>
            <a:r>
              <a:rPr b="0" lang="es-GT" sz="2800" spc="-1" strike="noStrike">
                <a:solidFill>
                  <a:srgbClr val="000000"/>
                </a:solidFill>
                <a:latin typeface="Calibri"/>
              </a:rPr>
              <a:t>Hoteles </a:t>
            </a:r>
            <a:endParaRPr b="0" lang="es-GT" sz="2800" spc="-1" strike="noStrike">
              <a:solidFill>
                <a:srgbClr val="000000"/>
              </a:solidFill>
              <a:latin typeface="Arial"/>
            </a:endParaRPr>
          </a:p>
          <a:p>
            <a:pPr marL="228600" indent="-228600">
              <a:lnSpc>
                <a:spcPct val="90000"/>
              </a:lnSpc>
              <a:spcBef>
                <a:spcPts val="1001"/>
              </a:spcBef>
              <a:buClr>
                <a:srgbClr val="000000"/>
              </a:buClr>
              <a:buFont typeface="Arial"/>
              <a:buChar char="•"/>
            </a:pPr>
            <a:r>
              <a:rPr b="0" lang="es-GT" sz="2800" spc="-1" strike="noStrike">
                <a:solidFill>
                  <a:srgbClr val="000000"/>
                </a:solidFill>
                <a:latin typeface="Calibri"/>
              </a:rPr>
              <a:t>Transporte cómodo terrestre</a:t>
            </a:r>
            <a:endParaRPr b="0" lang="es-GT" sz="2800" spc="-1" strike="noStrike">
              <a:solidFill>
                <a:srgbClr val="000000"/>
              </a:solidFill>
              <a:latin typeface="Arial"/>
            </a:endParaRPr>
          </a:p>
          <a:p>
            <a:pPr marL="228600" indent="-228600">
              <a:lnSpc>
                <a:spcPct val="90000"/>
              </a:lnSpc>
              <a:spcBef>
                <a:spcPts val="1001"/>
              </a:spcBef>
              <a:buClr>
                <a:srgbClr val="000000"/>
              </a:buClr>
              <a:buFont typeface="Arial"/>
              <a:buChar char="•"/>
            </a:pPr>
            <a:r>
              <a:rPr b="0" lang="es-GT" sz="2800" spc="-1" strike="noStrike">
                <a:solidFill>
                  <a:srgbClr val="000000"/>
                </a:solidFill>
                <a:latin typeface="Calibri"/>
              </a:rPr>
              <a:t>Traslados</a:t>
            </a:r>
            <a:endParaRPr b="0" lang="es-GT" sz="2800" spc="-1" strike="noStrike">
              <a:solidFill>
                <a:srgbClr val="000000"/>
              </a:solidFill>
              <a:latin typeface="Arial"/>
            </a:endParaRPr>
          </a:p>
          <a:p>
            <a:pPr marL="228600" indent="-228600">
              <a:lnSpc>
                <a:spcPct val="90000"/>
              </a:lnSpc>
              <a:spcBef>
                <a:spcPts val="1001"/>
              </a:spcBef>
              <a:buClr>
                <a:srgbClr val="000000"/>
              </a:buClr>
              <a:buFont typeface="Arial"/>
              <a:buChar char="•"/>
            </a:pPr>
            <a:r>
              <a:rPr b="0" lang="es-GT" sz="2800" spc="-1" strike="noStrike">
                <a:solidFill>
                  <a:srgbClr val="000000"/>
                </a:solidFill>
                <a:latin typeface="Calibri"/>
              </a:rPr>
              <a:t>Desayunos </a:t>
            </a:r>
            <a:endParaRPr b="0" lang="es-GT" sz="2800" spc="-1" strike="noStrike">
              <a:solidFill>
                <a:srgbClr val="000000"/>
              </a:solidFill>
              <a:latin typeface="Arial"/>
            </a:endParaRPr>
          </a:p>
          <a:p>
            <a:pPr marL="228600" indent="-228600">
              <a:lnSpc>
                <a:spcPct val="90000"/>
              </a:lnSpc>
              <a:spcBef>
                <a:spcPts val="1001"/>
              </a:spcBef>
              <a:buClr>
                <a:srgbClr val="000000"/>
              </a:buClr>
              <a:buFont typeface="Arial"/>
              <a:buChar char="•"/>
            </a:pPr>
            <a:r>
              <a:rPr b="0" lang="es-GT" sz="2800" spc="-1" strike="noStrike">
                <a:solidFill>
                  <a:srgbClr val="000000"/>
                </a:solidFill>
                <a:latin typeface="Calibri"/>
              </a:rPr>
              <a:t>Comidas y bebidas explícitamente incluidas en algunas excursiones</a:t>
            </a:r>
            <a:endParaRPr b="0" lang="es-GT" sz="2800" spc="-1" strike="noStrike">
              <a:solidFill>
                <a:srgbClr val="000000"/>
              </a:solidFill>
              <a:latin typeface="Arial"/>
            </a:endParaRPr>
          </a:p>
          <a:p>
            <a:pPr marL="228600" indent="-228600">
              <a:lnSpc>
                <a:spcPct val="90000"/>
              </a:lnSpc>
              <a:spcBef>
                <a:spcPts val="1001"/>
              </a:spcBef>
              <a:buClr>
                <a:srgbClr val="000000"/>
              </a:buClr>
              <a:buFont typeface="Arial"/>
              <a:buChar char="•"/>
            </a:pPr>
            <a:r>
              <a:rPr b="0" lang="es-GT" sz="2800" spc="-1" strike="noStrike">
                <a:solidFill>
                  <a:srgbClr val="000000"/>
                </a:solidFill>
                <a:latin typeface="Calibri"/>
              </a:rPr>
              <a:t>Excursiones con guías en español en las excursiones de los segmentos 1 y 2</a:t>
            </a:r>
            <a:endParaRPr b="0" lang="es-GT" sz="2800" spc="-1" strike="noStrike">
              <a:solidFill>
                <a:srgbClr val="000000"/>
              </a:solidFill>
              <a:latin typeface="Arial"/>
            </a:endParaRPr>
          </a:p>
          <a:p>
            <a:pPr marL="228600" indent="-228600">
              <a:lnSpc>
                <a:spcPct val="90000"/>
              </a:lnSpc>
              <a:spcBef>
                <a:spcPts val="1001"/>
              </a:spcBef>
              <a:buClr>
                <a:srgbClr val="000000"/>
              </a:buClr>
              <a:buFont typeface="Arial"/>
              <a:buChar char="•"/>
            </a:pPr>
            <a:r>
              <a:rPr b="0" lang="es-GT" sz="2800" spc="-1" strike="noStrike">
                <a:solidFill>
                  <a:srgbClr val="000000"/>
                </a:solidFill>
                <a:latin typeface="Calibri"/>
              </a:rPr>
              <a:t>Guías en Español durante todo el recorrido del segmento 3</a:t>
            </a:r>
            <a:endParaRPr b="0" lang="es-GT" sz="2800" spc="-1" strike="noStrike">
              <a:solidFill>
                <a:srgbClr val="000000"/>
              </a:solidFill>
              <a:latin typeface="Arial"/>
            </a:endParaRPr>
          </a:p>
          <a:p>
            <a:pPr marL="228600" indent="-228600">
              <a:lnSpc>
                <a:spcPct val="90000"/>
              </a:lnSpc>
              <a:spcBef>
                <a:spcPts val="1001"/>
              </a:spcBef>
              <a:buClr>
                <a:srgbClr val="000000"/>
              </a:buClr>
              <a:buFont typeface="Arial"/>
              <a:buChar char="•"/>
            </a:pPr>
            <a:r>
              <a:rPr b="0" lang="es-GT" sz="2800" spc="-1" strike="noStrike">
                <a:solidFill>
                  <a:srgbClr val="000000"/>
                </a:solidFill>
                <a:latin typeface="Calibri"/>
              </a:rPr>
              <a:t>Ferrys</a:t>
            </a:r>
            <a:endParaRPr b="0" lang="es-GT" sz="2800" spc="-1" strike="noStrike">
              <a:solidFill>
                <a:srgbClr val="000000"/>
              </a:solidFill>
              <a:latin typeface="Arial"/>
            </a:endParaRPr>
          </a:p>
          <a:p>
            <a:pPr marL="228600" indent="-228600">
              <a:lnSpc>
                <a:spcPct val="90000"/>
              </a:lnSpc>
              <a:spcBef>
                <a:spcPts val="1001"/>
              </a:spcBef>
              <a:buClr>
                <a:srgbClr val="000000"/>
              </a:buClr>
              <a:buFont typeface="Arial"/>
              <a:buChar char="•"/>
            </a:pPr>
            <a:r>
              <a:rPr b="0" lang="es-GT" sz="2800" spc="-1" strike="noStrike">
                <a:solidFill>
                  <a:srgbClr val="000000"/>
                </a:solidFill>
                <a:latin typeface="Calibri"/>
              </a:rPr>
              <a:t>Vuelos regionales</a:t>
            </a:r>
            <a:endParaRPr b="0" lang="es-GT" sz="2800" spc="-1" strike="noStrike">
              <a:solidFill>
                <a:srgbClr val="000000"/>
              </a:solidFill>
              <a:latin typeface="Arial"/>
            </a:endParaRPr>
          </a:p>
          <a:p>
            <a:pPr marL="228600" indent="-228600">
              <a:lnSpc>
                <a:spcPct val="90000"/>
              </a:lnSpc>
              <a:spcBef>
                <a:spcPts val="1001"/>
              </a:spcBef>
              <a:buClr>
                <a:srgbClr val="000000"/>
              </a:buClr>
              <a:buFont typeface="Arial"/>
              <a:buChar char="•"/>
            </a:pPr>
            <a:r>
              <a:rPr b="0" lang="es-GT" sz="2800" spc="-1" strike="noStrike">
                <a:solidFill>
                  <a:srgbClr val="000000"/>
                </a:solidFill>
                <a:latin typeface="Calibri"/>
              </a:rPr>
              <a:t>Crucero por el Nilo con todos los tiempos de comida incluido</a:t>
            </a:r>
            <a:endParaRPr b="0" lang="es-GT" sz="2800" spc="-1" strike="noStrike">
              <a:solidFill>
                <a:srgbClr val="000000"/>
              </a:solidFill>
              <a:latin typeface="Arial"/>
            </a:endParaRPr>
          </a:p>
          <a:p>
            <a:pPr marL="228600" indent="-228600">
              <a:lnSpc>
                <a:spcPct val="90000"/>
              </a:lnSpc>
              <a:spcBef>
                <a:spcPts val="1001"/>
              </a:spcBef>
              <a:buClr>
                <a:srgbClr val="000000"/>
              </a:buClr>
              <a:buFont typeface="Arial"/>
              <a:buChar char="•"/>
            </a:pPr>
            <a:r>
              <a:rPr b="0" lang="es-GT" sz="2800" spc="-1" strike="noStrike">
                <a:solidFill>
                  <a:srgbClr val="000000"/>
                </a:solidFill>
                <a:latin typeface="Calibri"/>
              </a:rPr>
              <a:t>Tren Primera Clase en Egipto</a:t>
            </a:r>
            <a:endParaRPr b="0" lang="es-GT" sz="2800" spc="-1" strike="noStrike">
              <a:solidFill>
                <a:srgbClr val="000000"/>
              </a:solidFill>
              <a:latin typeface="Arial"/>
            </a:endParaRPr>
          </a:p>
          <a:p>
            <a:pPr marL="228600" indent="0">
              <a:lnSpc>
                <a:spcPct val="90000"/>
              </a:lnSpc>
              <a:spcBef>
                <a:spcPts val="1001"/>
              </a:spcBef>
              <a:buNone/>
              <a:tabLst>
                <a:tab algn="l" pos="0"/>
              </a:tabLst>
            </a:pPr>
            <a:endParaRPr b="0" lang="es-GT" sz="2800" spc="-1" strike="noStrike">
              <a:solidFill>
                <a:srgbClr val="000000"/>
              </a:solidFill>
              <a:latin typeface="Arial"/>
            </a:endParaRPr>
          </a:p>
          <a:p>
            <a:pPr marL="228600" indent="0">
              <a:lnSpc>
                <a:spcPct val="90000"/>
              </a:lnSpc>
              <a:spcBef>
                <a:spcPts val="1001"/>
              </a:spcBef>
              <a:buNone/>
              <a:tabLst>
                <a:tab algn="l" pos="0"/>
              </a:tabLst>
            </a:pPr>
            <a:endParaRPr b="0" lang="es-GT" sz="2800" spc="-1" strike="noStrike">
              <a:solidFill>
                <a:srgbClr val="000000"/>
              </a:solidFill>
              <a:latin typeface="Arial"/>
            </a:endParaRPr>
          </a:p>
          <a:p>
            <a:pPr marL="228600" indent="0">
              <a:lnSpc>
                <a:spcPct val="90000"/>
              </a:lnSpc>
              <a:spcBef>
                <a:spcPts val="1001"/>
              </a:spcBef>
              <a:buNone/>
              <a:tabLst>
                <a:tab algn="l" pos="0"/>
              </a:tabLst>
            </a:pPr>
            <a:endParaRPr b="0" lang="es-GT" sz="2800" spc="-1" strike="noStrike">
              <a:solidFill>
                <a:srgbClr val="000000"/>
              </a:solidFill>
              <a:latin typeface="Arial"/>
            </a:endParaRPr>
          </a:p>
          <a:p>
            <a:pPr marL="228600" indent="0">
              <a:lnSpc>
                <a:spcPct val="90000"/>
              </a:lnSpc>
              <a:spcBef>
                <a:spcPts val="1001"/>
              </a:spcBef>
              <a:buNone/>
              <a:tabLst>
                <a:tab algn="l" pos="0"/>
              </a:tabLst>
            </a:pPr>
            <a:endParaRPr b="0" lang="es-GT" sz="2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3" name="PlaceHolder 1"/>
          <p:cNvSpPr>
            <a:spLocks noGrp="1"/>
          </p:cNvSpPr>
          <p:nvPr>
            <p:ph type="title"/>
          </p:nvPr>
        </p:nvSpPr>
        <p:spPr>
          <a:xfrm>
            <a:off x="692640" y="301680"/>
            <a:ext cx="8691840" cy="1093680"/>
          </a:xfrm>
          <a:prstGeom prst="rect">
            <a:avLst/>
          </a:prstGeom>
          <a:noFill/>
          <a:ln w="0">
            <a:noFill/>
          </a:ln>
        </p:spPr>
        <p:txBody>
          <a:bodyPr lIns="90000" rIns="90000" tIns="45000" bIns="45000" anchor="ctr">
            <a:noAutofit/>
          </a:bodyPr>
          <a:p>
            <a:pPr indent="0">
              <a:lnSpc>
                <a:spcPct val="90000"/>
              </a:lnSpc>
              <a:buNone/>
              <a:tabLst>
                <a:tab algn="l" pos="0"/>
              </a:tabLst>
            </a:pPr>
            <a:r>
              <a:rPr b="0" lang="es-GT" sz="4400" spc="-1" strike="noStrike">
                <a:solidFill>
                  <a:srgbClr val="000000"/>
                </a:solidFill>
                <a:latin typeface="Calibri Light"/>
              </a:rPr>
              <a:t>El Precio No Incluye</a:t>
            </a:r>
            <a:endParaRPr b="0" lang="es-GT" sz="4400" spc="-1" strike="noStrike">
              <a:solidFill>
                <a:srgbClr val="000000"/>
              </a:solidFill>
              <a:latin typeface="Arial"/>
            </a:endParaRPr>
          </a:p>
        </p:txBody>
      </p:sp>
      <p:sp>
        <p:nvSpPr>
          <p:cNvPr id="154" name="PlaceHolder 2"/>
          <p:cNvSpPr>
            <a:spLocks noGrp="1"/>
          </p:cNvSpPr>
          <p:nvPr>
            <p:ph/>
          </p:nvPr>
        </p:nvSpPr>
        <p:spPr>
          <a:xfrm>
            <a:off x="692640" y="1509120"/>
            <a:ext cx="8691840" cy="3595320"/>
          </a:xfrm>
          <a:prstGeom prst="rect">
            <a:avLst/>
          </a:prstGeom>
          <a:noFill/>
          <a:ln w="0">
            <a:noFill/>
          </a:ln>
        </p:spPr>
        <p:txBody>
          <a:bodyPr lIns="90000" rIns="90000" tIns="45000" bIns="45000" anchor="t">
            <a:noAutofit/>
          </a:bodyPr>
          <a:p>
            <a:pPr marL="228600" indent="-228600">
              <a:lnSpc>
                <a:spcPct val="90000"/>
              </a:lnSpc>
              <a:spcBef>
                <a:spcPts val="1001"/>
              </a:spcBef>
              <a:buClr>
                <a:srgbClr val="000000"/>
              </a:buClr>
              <a:buFont typeface="Arial"/>
              <a:buChar char="•"/>
            </a:pPr>
            <a:r>
              <a:rPr b="0" lang="es-GT" sz="2800" spc="-1" strike="noStrike">
                <a:solidFill>
                  <a:srgbClr val="000000"/>
                </a:solidFill>
                <a:latin typeface="Calibri"/>
              </a:rPr>
              <a:t>Vuelos Internacionales</a:t>
            </a:r>
            <a:endParaRPr b="0" lang="es-GT" sz="2800" spc="-1" strike="noStrike">
              <a:solidFill>
                <a:srgbClr val="000000"/>
              </a:solidFill>
              <a:latin typeface="Arial"/>
            </a:endParaRPr>
          </a:p>
          <a:p>
            <a:pPr marL="228600" indent="-228600">
              <a:lnSpc>
                <a:spcPct val="90000"/>
              </a:lnSpc>
              <a:spcBef>
                <a:spcPts val="1001"/>
              </a:spcBef>
              <a:buClr>
                <a:srgbClr val="000000"/>
              </a:buClr>
              <a:buFont typeface="Arial"/>
              <a:buChar char="•"/>
            </a:pPr>
            <a:r>
              <a:rPr b="0" lang="es-GT" sz="2800" spc="-1" strike="noStrike">
                <a:solidFill>
                  <a:srgbClr val="000000"/>
                </a:solidFill>
                <a:latin typeface="Calibri"/>
              </a:rPr>
              <a:t>Otras comidas mas que las listadas anteriormente </a:t>
            </a:r>
            <a:endParaRPr b="0" lang="es-GT" sz="2800" spc="-1" strike="noStrike">
              <a:solidFill>
                <a:srgbClr val="000000"/>
              </a:solidFill>
              <a:latin typeface="Arial"/>
            </a:endParaRPr>
          </a:p>
          <a:p>
            <a:pPr marL="228600" indent="-228600">
              <a:lnSpc>
                <a:spcPct val="90000"/>
              </a:lnSpc>
              <a:spcBef>
                <a:spcPts val="1001"/>
              </a:spcBef>
              <a:buClr>
                <a:srgbClr val="000000"/>
              </a:buClr>
              <a:buFont typeface="Arial"/>
              <a:buChar char="•"/>
            </a:pPr>
            <a:r>
              <a:rPr b="0" lang="es-GT" sz="2800" spc="-1" strike="noStrike">
                <a:solidFill>
                  <a:srgbClr val="000000"/>
                </a:solidFill>
                <a:latin typeface="Calibri"/>
              </a:rPr>
              <a:t>Bebidas no incluidas en las comidas </a:t>
            </a:r>
            <a:endParaRPr b="0" lang="es-GT" sz="2800" spc="-1" strike="noStrike">
              <a:solidFill>
                <a:srgbClr val="000000"/>
              </a:solidFill>
              <a:latin typeface="Arial"/>
            </a:endParaRPr>
          </a:p>
          <a:p>
            <a:pPr marL="228600" indent="-228600">
              <a:lnSpc>
                <a:spcPct val="90000"/>
              </a:lnSpc>
              <a:spcBef>
                <a:spcPts val="1001"/>
              </a:spcBef>
              <a:buClr>
                <a:srgbClr val="000000"/>
              </a:buClr>
              <a:buFont typeface="Arial"/>
              <a:buChar char="•"/>
            </a:pPr>
            <a:r>
              <a:rPr b="0" lang="es-GT" sz="2800" spc="-1" strike="noStrike">
                <a:solidFill>
                  <a:srgbClr val="000000"/>
                </a:solidFill>
                <a:latin typeface="Calibri"/>
              </a:rPr>
              <a:t>Propinas</a:t>
            </a:r>
            <a:endParaRPr b="0" lang="es-GT" sz="2800" spc="-1" strike="noStrike">
              <a:solidFill>
                <a:srgbClr val="000000"/>
              </a:solidFill>
              <a:latin typeface="Arial"/>
            </a:endParaRPr>
          </a:p>
          <a:p>
            <a:pPr marL="228600" indent="-228600">
              <a:lnSpc>
                <a:spcPct val="90000"/>
              </a:lnSpc>
              <a:spcBef>
                <a:spcPts val="1001"/>
              </a:spcBef>
              <a:buClr>
                <a:srgbClr val="000000"/>
              </a:buClr>
              <a:buFont typeface="Arial"/>
              <a:buChar char="•"/>
            </a:pPr>
            <a:r>
              <a:rPr b="0" lang="es-GT" sz="2800" spc="-1" strike="noStrike">
                <a:solidFill>
                  <a:srgbClr val="000000"/>
                </a:solidFill>
                <a:latin typeface="Calibri"/>
              </a:rPr>
              <a:t>Gastos personales</a:t>
            </a:r>
            <a:endParaRPr b="0" lang="es-GT" sz="2800" spc="-1" strike="noStrike">
              <a:solidFill>
                <a:srgbClr val="000000"/>
              </a:solidFill>
              <a:latin typeface="Arial"/>
            </a:endParaRPr>
          </a:p>
          <a:p>
            <a:pPr marL="228600" indent="-228600">
              <a:lnSpc>
                <a:spcPct val="90000"/>
              </a:lnSpc>
              <a:spcBef>
                <a:spcPts val="1001"/>
              </a:spcBef>
              <a:buClr>
                <a:srgbClr val="000000"/>
              </a:buClr>
              <a:buFont typeface="Arial"/>
              <a:buChar char="•"/>
            </a:pPr>
            <a:r>
              <a:rPr b="0" lang="es-GT" sz="2800" spc="-1" strike="noStrike">
                <a:solidFill>
                  <a:srgbClr val="000000"/>
                </a:solidFill>
                <a:latin typeface="Calibri"/>
              </a:rPr>
              <a:t>Seguro de Viaje</a:t>
            </a:r>
            <a:endParaRPr b="0" lang="es-GT" sz="2800" spc="-1" strike="noStrike">
              <a:solidFill>
                <a:srgbClr val="000000"/>
              </a:solidFill>
              <a:latin typeface="Arial"/>
            </a:endParaRPr>
          </a:p>
          <a:p>
            <a:pPr indent="0">
              <a:lnSpc>
                <a:spcPct val="90000"/>
              </a:lnSpc>
              <a:spcBef>
                <a:spcPts val="1001"/>
              </a:spcBef>
              <a:buNone/>
              <a:tabLst>
                <a:tab algn="l" pos="0"/>
              </a:tabLst>
            </a:pPr>
            <a:r>
              <a:rPr b="0" lang="es-GT" sz="2800" spc="-1" strike="noStrike">
                <a:solidFill>
                  <a:srgbClr val="000000"/>
                </a:solidFill>
                <a:latin typeface="Calibri"/>
              </a:rPr>
              <a:t> </a:t>
            </a:r>
            <a:endParaRPr b="0" lang="es-GT" sz="2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5" name="PlaceHolder 1"/>
          <p:cNvSpPr>
            <a:spLocks noGrp="1"/>
          </p:cNvSpPr>
          <p:nvPr>
            <p:ph type="title"/>
          </p:nvPr>
        </p:nvSpPr>
        <p:spPr>
          <a:xfrm>
            <a:off x="693000" y="301680"/>
            <a:ext cx="8691840" cy="819720"/>
          </a:xfrm>
          <a:prstGeom prst="rect">
            <a:avLst/>
          </a:prstGeom>
          <a:noFill/>
          <a:ln w="0">
            <a:noFill/>
          </a:ln>
        </p:spPr>
        <p:txBody>
          <a:bodyPr lIns="90000" rIns="90000" tIns="45000" bIns="45000" anchor="ctr">
            <a:noAutofit/>
          </a:bodyPr>
          <a:p>
            <a:pPr indent="0">
              <a:lnSpc>
                <a:spcPct val="90000"/>
              </a:lnSpc>
              <a:buNone/>
              <a:tabLst>
                <a:tab algn="l" pos="0"/>
              </a:tabLst>
            </a:pPr>
            <a:r>
              <a:rPr b="0" lang="es-GT" sz="4400" spc="-1" strike="noStrike">
                <a:solidFill>
                  <a:srgbClr val="000000"/>
                </a:solidFill>
                <a:latin typeface="Calibri Light"/>
              </a:rPr>
              <a:t>Pagos y Cancelaciones</a:t>
            </a:r>
            <a:endParaRPr b="0" lang="es-GT" sz="4400" spc="-1" strike="noStrike">
              <a:solidFill>
                <a:srgbClr val="000000"/>
              </a:solidFill>
              <a:latin typeface="Arial"/>
            </a:endParaRPr>
          </a:p>
        </p:txBody>
      </p:sp>
      <p:sp>
        <p:nvSpPr>
          <p:cNvPr id="156" name="PlaceHolder 2"/>
          <p:cNvSpPr>
            <a:spLocks noGrp="1"/>
          </p:cNvSpPr>
          <p:nvPr>
            <p:ph/>
          </p:nvPr>
        </p:nvSpPr>
        <p:spPr>
          <a:xfrm>
            <a:off x="692640" y="1226160"/>
            <a:ext cx="8805960" cy="4033440"/>
          </a:xfrm>
          <a:prstGeom prst="rect">
            <a:avLst/>
          </a:prstGeom>
          <a:noFill/>
          <a:ln w="0">
            <a:noFill/>
          </a:ln>
        </p:spPr>
        <p:txBody>
          <a:bodyPr numCol="2" spcCol="0" lIns="90000" rIns="90000" tIns="45000" bIns="45000" anchor="t">
            <a:normAutofit fontScale="70000"/>
          </a:bodyPr>
          <a:p>
            <a:pPr marL="228600" indent="-228600">
              <a:lnSpc>
                <a:spcPct val="107000"/>
              </a:lnSpc>
              <a:spcBef>
                <a:spcPts val="1001"/>
              </a:spcBef>
              <a:spcAft>
                <a:spcPts val="799"/>
              </a:spcAft>
              <a:buClr>
                <a:srgbClr val="676767"/>
              </a:buClr>
              <a:buFont typeface="Arial"/>
              <a:buChar char="•"/>
            </a:pPr>
            <a:r>
              <a:rPr b="0" lang="es-GT" sz="1800" spc="-1" strike="noStrike">
                <a:solidFill>
                  <a:srgbClr val="676767"/>
                </a:solidFill>
                <a:latin typeface="Arial"/>
                <a:ea typeface="Calibri"/>
              </a:rPr>
              <a:t>Para confirmar una reserva con OIALV, el cliente debe realizar un depósito del 50% del total a pagar. El saldo restante deberá ser abonado no más tarde que 45 días antes de iniciar el servicio. En caso de falta de pago a la fecha límite establecida, OIALV se reserva el derecho de tratar la reserva como cancelada por el Cliente. En caso de reservas realizadas con menos de 30 días de anticipación a la fecha de inicio del servicio, el Cliente deberá abonar el total de los servicios contratados. Los pagos pueden realizarse mediante depósitos o transferencias bancarias.</a:t>
            </a:r>
            <a:endParaRPr b="0" lang="es-GT" sz="1800" spc="-1" strike="noStrike">
              <a:solidFill>
                <a:srgbClr val="000000"/>
              </a:solidFill>
              <a:latin typeface="Arial"/>
            </a:endParaRPr>
          </a:p>
          <a:p>
            <a:pPr marL="228600" indent="-228600">
              <a:lnSpc>
                <a:spcPct val="90000"/>
              </a:lnSpc>
              <a:spcBef>
                <a:spcPts val="1001"/>
              </a:spcBef>
              <a:buClr>
                <a:srgbClr val="676767"/>
              </a:buClr>
              <a:buFont typeface="Arial"/>
              <a:buChar char="•"/>
            </a:pPr>
            <a:r>
              <a:rPr b="0" lang="es-GT" sz="1800" spc="-1" strike="noStrike">
                <a:solidFill>
                  <a:srgbClr val="676767"/>
                </a:solidFill>
                <a:latin typeface="Arial"/>
                <a:ea typeface="Times New Roman"/>
              </a:rPr>
              <a:t>Todos los cambios realizados a la reserva original deberán ser solicitados por escrito por la persona que realizó la contratación original de los servicios. Todos los costos y cargos que pudieran surgir de los cambios y/o cancelaciones solicitadas, deberán ser solventados por el cliente. A pesar que OIALV  se compromete a realizar los mejores esfuerzos para acomodar los cambios solicitados, la disponibilidad de los mismos no puede ser garantizada.</a:t>
            </a:r>
            <a:endParaRPr b="0" lang="es-GT" sz="1800" spc="-1" strike="noStrike">
              <a:solidFill>
                <a:srgbClr val="000000"/>
              </a:solidFill>
              <a:latin typeface="Arial"/>
            </a:endParaRPr>
          </a:p>
          <a:p>
            <a:pPr marL="228600" indent="-228600">
              <a:lnSpc>
                <a:spcPct val="90000"/>
              </a:lnSpc>
              <a:spcBef>
                <a:spcPts val="1001"/>
              </a:spcBef>
              <a:buClr>
                <a:srgbClr val="676767"/>
              </a:buClr>
              <a:buFont typeface="Arial"/>
              <a:buChar char="•"/>
            </a:pPr>
            <a:r>
              <a:rPr b="0" lang="es-GT" sz="1800" spc="-1" strike="noStrike">
                <a:solidFill>
                  <a:srgbClr val="676767"/>
                </a:solidFill>
                <a:latin typeface="Arial"/>
                <a:ea typeface="Times New Roman"/>
              </a:rPr>
              <a:t>El Cliente puede cancelar su reserva en cualquier momento, comunicando de forma escrita la solicitud de la misma. Los cargos por cancelación serán calculados desde la fecha de recepción de la cancelación y aplicados acordes a la tabla detallada abajo. Adicionalmente a los cargos de cancelación, los servicios aéreos pueden estar sujetos a cancelaciones del 100%. Los servicios aéreos tienen una política especial por cada tarifa, las cuales están a disposición del Cliente a la hora de la contratación de los mismos.</a:t>
            </a:r>
            <a:endParaRPr b="0" lang="es-GT" sz="1800" spc="-1" strike="noStrike">
              <a:solidFill>
                <a:srgbClr val="000000"/>
              </a:solidFill>
              <a:latin typeface="Arial"/>
            </a:endParaRPr>
          </a:p>
          <a:p>
            <a:pPr marL="228600" indent="-228600">
              <a:lnSpc>
                <a:spcPct val="107000"/>
              </a:lnSpc>
              <a:spcBef>
                <a:spcPts val="1001"/>
              </a:spcBef>
              <a:spcAft>
                <a:spcPts val="799"/>
              </a:spcAft>
              <a:buClr>
                <a:srgbClr val="676767"/>
              </a:buClr>
              <a:buFont typeface="Arial"/>
              <a:buChar char="•"/>
            </a:pPr>
            <a:r>
              <a:rPr b="0" lang="es-GT" sz="1800" spc="-1" strike="noStrike">
                <a:solidFill>
                  <a:srgbClr val="676767"/>
                </a:solidFill>
                <a:latin typeface="Arial"/>
                <a:ea typeface="Times New Roman"/>
              </a:rPr>
              <a:t>En caso de cancelaciones parciales, las personas restantes están sujetas a cargos adicionales, como por ejemplo suplementos por ocupación en base single, subocupación de vehículos, etc.</a:t>
            </a:r>
            <a:endParaRPr b="0" lang="es-GT" sz="1800" spc="-1" strike="noStrike">
              <a:solidFill>
                <a:srgbClr val="000000"/>
              </a:solidFill>
              <a:latin typeface="Arial"/>
            </a:endParaRPr>
          </a:p>
          <a:p>
            <a:pPr marL="228600" indent="-228600">
              <a:lnSpc>
                <a:spcPct val="90000"/>
              </a:lnSpc>
              <a:spcBef>
                <a:spcPts val="1001"/>
              </a:spcBef>
              <a:buClr>
                <a:srgbClr val="676767"/>
              </a:buClr>
              <a:buFont typeface="Arial"/>
              <a:buChar char="•"/>
            </a:pPr>
            <a:r>
              <a:rPr b="0" lang="es-GT" sz="1800" spc="-1" strike="noStrike">
                <a:solidFill>
                  <a:srgbClr val="676767"/>
                </a:solidFill>
                <a:latin typeface="Arial"/>
                <a:ea typeface="Times New Roman"/>
              </a:rPr>
              <a:t>Si bien nuestra empresa y los servicios están debidamente asegurados. Por su seguridad y tranquilidad, sugerimos que contrate un seguro de viaje opcional.</a:t>
            </a:r>
            <a:endParaRPr b="0" lang="es-GT" sz="1800" spc="-1" strike="noStrike">
              <a:solidFill>
                <a:srgbClr val="000000"/>
              </a:solidFill>
              <a:latin typeface="Arial"/>
            </a:endParaRPr>
          </a:p>
          <a:p>
            <a:pPr indent="0">
              <a:lnSpc>
                <a:spcPct val="90000"/>
              </a:lnSpc>
              <a:spcBef>
                <a:spcPts val="1001"/>
              </a:spcBef>
              <a:buNone/>
              <a:tabLst>
                <a:tab algn="l" pos="0"/>
              </a:tabLst>
            </a:pPr>
            <a:endParaRPr b="0" lang="es-GT"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4" name="PlaceHolder 1"/>
          <p:cNvSpPr>
            <a:spLocks noGrp="1"/>
          </p:cNvSpPr>
          <p:nvPr>
            <p:ph type="title"/>
          </p:nvPr>
        </p:nvSpPr>
        <p:spPr>
          <a:xfrm>
            <a:off x="504000" y="226080"/>
            <a:ext cx="9069840" cy="944640"/>
          </a:xfrm>
          <a:prstGeom prst="rect">
            <a:avLst/>
          </a:prstGeom>
          <a:noFill/>
          <a:ln w="0">
            <a:noFill/>
          </a:ln>
        </p:spPr>
        <p:txBody>
          <a:bodyPr lIns="0" rIns="0" tIns="0" bIns="0" anchor="ctr">
            <a:noAutofit/>
          </a:bodyPr>
          <a:p>
            <a:pPr indent="0" algn="ctr">
              <a:lnSpc>
                <a:spcPct val="100000"/>
              </a:lnSpc>
              <a:buNone/>
              <a:tabLst>
                <a:tab algn="l" pos="0"/>
              </a:tabLst>
            </a:pPr>
            <a:r>
              <a:rPr b="0" lang="es-GT" sz="4400" spc="-1" strike="noStrike">
                <a:solidFill>
                  <a:srgbClr val="000000"/>
                </a:solidFill>
                <a:latin typeface="Helvetica Neue"/>
              </a:rPr>
              <a:t>Exótico Medio Oriente 2023</a:t>
            </a:r>
            <a:endParaRPr b="0" lang="es-GT" sz="4400" spc="-1" strike="noStrike">
              <a:solidFill>
                <a:srgbClr val="000000"/>
              </a:solidFill>
              <a:latin typeface="Arial"/>
            </a:endParaRPr>
          </a:p>
        </p:txBody>
      </p:sp>
      <p:sp>
        <p:nvSpPr>
          <p:cNvPr id="125" name="PlaceHolder 2"/>
          <p:cNvSpPr>
            <a:spLocks noGrp="1"/>
          </p:cNvSpPr>
          <p:nvPr>
            <p:ph/>
          </p:nvPr>
        </p:nvSpPr>
        <p:spPr>
          <a:xfrm>
            <a:off x="504000" y="1938600"/>
            <a:ext cx="9069840" cy="3286440"/>
          </a:xfrm>
          <a:prstGeom prst="rect">
            <a:avLst/>
          </a:prstGeom>
          <a:noFill/>
          <a:ln w="0">
            <a:noFill/>
          </a:ln>
        </p:spPr>
        <p:txBody>
          <a:bodyPr lIns="0" rIns="0" tIns="0" bIns="0" anchor="t">
            <a:normAutofit/>
          </a:bodyPr>
          <a:p>
            <a:pPr marL="432000" indent="0" algn="ctr">
              <a:lnSpc>
                <a:spcPct val="100000"/>
              </a:lnSpc>
              <a:spcBef>
                <a:spcPts val="1417"/>
              </a:spcBef>
              <a:buNone/>
              <a:tabLst>
                <a:tab algn="l" pos="0"/>
              </a:tabLst>
            </a:pPr>
            <a:r>
              <a:rPr b="0" lang="es-GT" sz="3200" spc="-1" strike="noStrike">
                <a:solidFill>
                  <a:srgbClr val="000000"/>
                </a:solidFill>
                <a:latin typeface="Helvetica Neue"/>
              </a:rPr>
              <a:t>1 Tour de 3 segmentos en 25 días</a:t>
            </a:r>
            <a:endParaRPr b="0" lang="es-GT" sz="3200" spc="-1" strike="noStrike">
              <a:solidFill>
                <a:srgbClr val="000000"/>
              </a:solidFill>
              <a:latin typeface="Arial"/>
            </a:endParaRPr>
          </a:p>
          <a:p>
            <a:pPr marL="432000" indent="0" algn="ctr">
              <a:lnSpc>
                <a:spcPct val="100000"/>
              </a:lnSpc>
              <a:spcBef>
                <a:spcPts val="1417"/>
              </a:spcBef>
              <a:buNone/>
              <a:tabLst>
                <a:tab algn="l" pos="0"/>
              </a:tabLst>
            </a:pPr>
            <a:r>
              <a:rPr b="0" lang="es-GT" sz="3200" spc="-1" strike="noStrike">
                <a:solidFill>
                  <a:srgbClr val="000000"/>
                </a:solidFill>
                <a:latin typeface="Helvetica Neue"/>
              </a:rPr>
              <a:t>Jordania – Israel  02 – 07 de Mayo</a:t>
            </a:r>
            <a:endParaRPr b="0" lang="es-GT" sz="3200" spc="-1" strike="noStrike">
              <a:solidFill>
                <a:srgbClr val="000000"/>
              </a:solidFill>
              <a:latin typeface="Arial"/>
            </a:endParaRPr>
          </a:p>
          <a:p>
            <a:pPr marL="432000" indent="0" algn="ctr">
              <a:lnSpc>
                <a:spcPct val="100000"/>
              </a:lnSpc>
              <a:spcBef>
                <a:spcPts val="1417"/>
              </a:spcBef>
              <a:buNone/>
              <a:tabLst>
                <a:tab algn="l" pos="0"/>
              </a:tabLst>
            </a:pPr>
            <a:r>
              <a:rPr b="0" lang="es-GT" sz="3200" spc="-1" strike="noStrike">
                <a:solidFill>
                  <a:srgbClr val="000000"/>
                </a:solidFill>
                <a:latin typeface="Helvetica Neue"/>
              </a:rPr>
              <a:t>Grecia – Turquía  07 -17 de Mayo</a:t>
            </a:r>
            <a:endParaRPr b="0" lang="es-GT" sz="3200" spc="-1" strike="noStrike">
              <a:solidFill>
                <a:srgbClr val="000000"/>
              </a:solidFill>
              <a:latin typeface="Arial"/>
            </a:endParaRPr>
          </a:p>
          <a:p>
            <a:pPr marL="432000" indent="0" algn="ctr">
              <a:lnSpc>
                <a:spcPct val="100000"/>
              </a:lnSpc>
              <a:spcBef>
                <a:spcPts val="1417"/>
              </a:spcBef>
              <a:buNone/>
              <a:tabLst>
                <a:tab algn="l" pos="0"/>
              </a:tabLst>
            </a:pPr>
            <a:r>
              <a:rPr b="0" lang="es-GT" sz="3200" spc="-1" strike="noStrike">
                <a:solidFill>
                  <a:srgbClr val="000000"/>
                </a:solidFill>
                <a:latin typeface="Helvetica Neue"/>
              </a:rPr>
              <a:t>Egipto  17 – 24 de Mayo</a:t>
            </a:r>
            <a:endParaRPr b="0" lang="es-GT" sz="3200" spc="-1" strike="noStrike">
              <a:solidFill>
                <a:srgbClr val="000000"/>
              </a:solidFill>
              <a:latin typeface="Arial"/>
            </a:endParaRPr>
          </a:p>
          <a:p>
            <a:pPr marL="432000" indent="0" algn="ctr">
              <a:lnSpc>
                <a:spcPct val="100000"/>
              </a:lnSpc>
              <a:spcBef>
                <a:spcPts val="1417"/>
              </a:spcBef>
              <a:buNone/>
              <a:tabLst>
                <a:tab algn="l" pos="0"/>
              </a:tabLst>
            </a:pPr>
            <a:r>
              <a:rPr b="0" lang="es-GT" sz="3200" spc="-1" strike="noStrike">
                <a:solidFill>
                  <a:srgbClr val="000000"/>
                </a:solidFill>
                <a:latin typeface="Helvetica Neue"/>
              </a:rPr>
              <a:t> </a:t>
            </a:r>
            <a:endParaRPr b="0" lang="es-GT" sz="3200" spc="-1" strike="noStrike">
              <a:solidFill>
                <a:srgbClr val="000000"/>
              </a:solidFill>
              <a:latin typeface="Arial"/>
            </a:endParaRPr>
          </a:p>
          <a:p>
            <a:pPr marL="432000" indent="0">
              <a:lnSpc>
                <a:spcPct val="100000"/>
              </a:lnSpc>
              <a:spcBef>
                <a:spcPts val="1417"/>
              </a:spcBef>
              <a:buNone/>
              <a:tabLst>
                <a:tab algn="l" pos="0"/>
              </a:tabLst>
            </a:pPr>
            <a:endParaRPr b="0" lang="es-GT"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157" name="Marcador de contenido 9"/>
          <p:cNvGraphicFramePr/>
          <p:nvPr/>
        </p:nvGraphicFramePr>
        <p:xfrm>
          <a:off x="693000" y="1430280"/>
          <a:ext cx="8693280" cy="2391480"/>
        </p:xfrm>
        <a:graphic>
          <a:graphicData uri="http://schemas.openxmlformats.org/drawingml/2006/table">
            <a:tbl>
              <a:tblPr/>
              <a:tblGrid>
                <a:gridCol w="4347000"/>
                <a:gridCol w="4346640"/>
              </a:tblGrid>
              <a:tr h="398520">
                <a:tc>
                  <a:txBody>
                    <a:bodyPr lIns="9360" rIns="9360" anchor="ctr">
                      <a:noAutofit/>
                    </a:bodyPr>
                    <a:p>
                      <a:pPr>
                        <a:lnSpc>
                          <a:spcPct val="107000"/>
                        </a:lnSpc>
                        <a:spcAft>
                          <a:spcPts val="799"/>
                        </a:spcAft>
                      </a:pPr>
                      <a:r>
                        <a:rPr b="1" lang="es-GT" sz="1200" spc="-1" strike="noStrike">
                          <a:solidFill>
                            <a:schemeClr val="lt1"/>
                          </a:solidFill>
                          <a:latin typeface="Calibri"/>
                        </a:rPr>
                        <a:t>Cantidad de días antes del inicio de viaje</a:t>
                      </a:r>
                      <a:endParaRPr b="0" lang="es-GT" sz="1200" spc="-1" strike="noStrike">
                        <a:solidFill>
                          <a:srgbClr val="000000"/>
                        </a:solidFill>
                        <a:latin typeface="Arial"/>
                      </a:endParaRPr>
                    </a:p>
                  </a:txBody>
                  <a:tcPr anchor="ctr" marL="9360" marR="9360">
                    <a:lnL w="12240">
                      <a:solidFill>
                        <a:srgbClr val="ffffff"/>
                      </a:solidFill>
                    </a:lnL>
                    <a:lnR w="12240">
                      <a:solidFill>
                        <a:srgbClr val="ffffff"/>
                      </a:solidFill>
                    </a:lnR>
                    <a:lnT w="12240">
                      <a:solidFill>
                        <a:srgbClr val="ffffff"/>
                      </a:solidFill>
                    </a:lnT>
                    <a:lnB w="38160">
                      <a:solidFill>
                        <a:srgbClr val="ffffff"/>
                      </a:solidFill>
                    </a:lnB>
                    <a:solidFill>
                      <a:schemeClr val="accent1"/>
                    </a:solidFill>
                  </a:tcPr>
                </a:tc>
                <a:tc>
                  <a:txBody>
                    <a:bodyPr lIns="9360" rIns="9360" anchor="ctr">
                      <a:noAutofit/>
                    </a:bodyPr>
                    <a:p>
                      <a:pPr>
                        <a:lnSpc>
                          <a:spcPct val="107000"/>
                        </a:lnSpc>
                        <a:spcAft>
                          <a:spcPts val="799"/>
                        </a:spcAft>
                      </a:pPr>
                      <a:r>
                        <a:rPr b="1" lang="es-GT" sz="1200" spc="-1" strike="noStrike">
                          <a:solidFill>
                            <a:schemeClr val="lt1"/>
                          </a:solidFill>
                          <a:latin typeface="Calibri"/>
                        </a:rPr>
                        <a:t>Porcentaje de penalidad por cancelación</a:t>
                      </a:r>
                      <a:endParaRPr b="0" lang="es-GT" sz="1200" spc="-1" strike="noStrike">
                        <a:solidFill>
                          <a:srgbClr val="000000"/>
                        </a:solidFill>
                        <a:latin typeface="Arial"/>
                      </a:endParaRPr>
                    </a:p>
                  </a:txBody>
                  <a:tcPr anchor="ctr" marL="9360" marR="9360">
                    <a:lnL w="12240">
                      <a:solidFill>
                        <a:srgbClr val="ffffff"/>
                      </a:solidFill>
                    </a:lnL>
                    <a:lnR w="12240">
                      <a:solidFill>
                        <a:srgbClr val="ffffff"/>
                      </a:solidFill>
                    </a:lnR>
                    <a:lnT w="12240">
                      <a:solidFill>
                        <a:srgbClr val="ffffff"/>
                      </a:solidFill>
                    </a:lnT>
                    <a:lnB w="38160">
                      <a:solidFill>
                        <a:srgbClr val="ffffff"/>
                      </a:solidFill>
                    </a:lnB>
                    <a:solidFill>
                      <a:schemeClr val="accent1"/>
                    </a:solidFill>
                  </a:tcPr>
                </a:tc>
              </a:tr>
              <a:tr h="398520">
                <a:tc>
                  <a:txBody>
                    <a:bodyPr lIns="9360" rIns="9360" anchor="ctr">
                      <a:noAutofit/>
                    </a:bodyPr>
                    <a:p>
                      <a:pPr>
                        <a:lnSpc>
                          <a:spcPct val="107000"/>
                        </a:lnSpc>
                        <a:spcAft>
                          <a:spcPts val="799"/>
                        </a:spcAft>
                      </a:pPr>
                      <a:r>
                        <a:rPr b="1" lang="es-GT" sz="1200" spc="-1" strike="noStrike">
                          <a:solidFill>
                            <a:schemeClr val="lt1"/>
                          </a:solidFill>
                          <a:latin typeface="Calibri"/>
                        </a:rPr>
                        <a:t>30 días o más</a:t>
                      </a:r>
                      <a:endParaRPr b="0" lang="es-GT" sz="1200" spc="-1" strike="noStrike">
                        <a:solidFill>
                          <a:srgbClr val="000000"/>
                        </a:solidFill>
                        <a:latin typeface="Arial"/>
                      </a:endParaRPr>
                    </a:p>
                  </a:txBody>
                  <a:tcPr anchor="ctr" marL="9360" marR="9360">
                    <a:lnL w="12240">
                      <a:solidFill>
                        <a:srgbClr val="ffffff"/>
                      </a:solidFill>
                    </a:lnL>
                    <a:lnR w="12240">
                      <a:solidFill>
                        <a:srgbClr val="ffffff"/>
                      </a:solidFill>
                    </a:lnR>
                    <a:lnT w="12240">
                      <a:solidFill>
                        <a:srgbClr val="ffffff"/>
                      </a:solidFill>
                    </a:lnT>
                    <a:lnB w="12240">
                      <a:solidFill>
                        <a:srgbClr val="ffffff"/>
                      </a:solidFill>
                    </a:lnB>
                    <a:solidFill>
                      <a:schemeClr val="accent1"/>
                    </a:solidFill>
                  </a:tcPr>
                </a:tc>
                <a:tc>
                  <a:txBody>
                    <a:bodyPr lIns="9360" rIns="9360" anchor="ctr">
                      <a:noAutofit/>
                    </a:bodyPr>
                    <a:p>
                      <a:pPr>
                        <a:lnSpc>
                          <a:spcPct val="107000"/>
                        </a:lnSpc>
                        <a:spcAft>
                          <a:spcPts val="799"/>
                        </a:spcAft>
                      </a:pPr>
                      <a:r>
                        <a:rPr b="0" lang="es-GT" sz="1200" spc="-1" strike="noStrike">
                          <a:solidFill>
                            <a:schemeClr val="dk1"/>
                          </a:solidFill>
                          <a:latin typeface="Calibri"/>
                        </a:rPr>
                        <a:t>30%</a:t>
                      </a:r>
                      <a:endParaRPr b="0" lang="es-GT" sz="1200" spc="-1" strike="noStrike">
                        <a:solidFill>
                          <a:srgbClr val="000000"/>
                        </a:solidFill>
                        <a:latin typeface="Arial"/>
                      </a:endParaRPr>
                    </a:p>
                  </a:txBody>
                  <a:tcPr anchor="ctr" marL="9360" marR="936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r>
              <a:tr h="398520">
                <a:tc>
                  <a:txBody>
                    <a:bodyPr lIns="9360" rIns="9360" anchor="ctr">
                      <a:noAutofit/>
                    </a:bodyPr>
                    <a:p>
                      <a:pPr>
                        <a:lnSpc>
                          <a:spcPct val="107000"/>
                        </a:lnSpc>
                        <a:spcAft>
                          <a:spcPts val="799"/>
                        </a:spcAft>
                      </a:pPr>
                      <a:r>
                        <a:rPr b="1" lang="es-GT" sz="1200" spc="-1" strike="noStrike">
                          <a:solidFill>
                            <a:schemeClr val="lt1"/>
                          </a:solidFill>
                          <a:latin typeface="Calibri"/>
                        </a:rPr>
                        <a:t>29-21 días</a:t>
                      </a:r>
                      <a:endParaRPr b="0" lang="es-GT" sz="1200" spc="-1" strike="noStrike">
                        <a:solidFill>
                          <a:srgbClr val="000000"/>
                        </a:solidFill>
                        <a:latin typeface="Arial"/>
                      </a:endParaRPr>
                    </a:p>
                  </a:txBody>
                  <a:tcPr anchor="ctr" marL="9360" marR="9360">
                    <a:lnL w="12240">
                      <a:solidFill>
                        <a:srgbClr val="ffffff"/>
                      </a:solidFill>
                    </a:lnL>
                    <a:lnR w="12240">
                      <a:solidFill>
                        <a:srgbClr val="ffffff"/>
                      </a:solidFill>
                    </a:lnR>
                    <a:lnT w="12240">
                      <a:solidFill>
                        <a:srgbClr val="ffffff"/>
                      </a:solidFill>
                    </a:lnT>
                    <a:lnB w="12240">
                      <a:solidFill>
                        <a:srgbClr val="ffffff"/>
                      </a:solidFill>
                    </a:lnB>
                    <a:solidFill>
                      <a:schemeClr val="accent1"/>
                    </a:solidFill>
                  </a:tcPr>
                </a:tc>
                <a:tc>
                  <a:txBody>
                    <a:bodyPr lIns="9360" rIns="9360" anchor="ctr">
                      <a:noAutofit/>
                    </a:bodyPr>
                    <a:p>
                      <a:pPr>
                        <a:lnSpc>
                          <a:spcPct val="107000"/>
                        </a:lnSpc>
                        <a:spcAft>
                          <a:spcPts val="799"/>
                        </a:spcAft>
                      </a:pPr>
                      <a:r>
                        <a:rPr b="0" lang="es-GT" sz="1200" spc="-1" strike="noStrike">
                          <a:solidFill>
                            <a:schemeClr val="dk1"/>
                          </a:solidFill>
                          <a:latin typeface="Calibri"/>
                        </a:rPr>
                        <a:t>40%</a:t>
                      </a:r>
                      <a:endParaRPr b="0" lang="es-GT" sz="1200" spc="-1" strike="noStrike">
                        <a:solidFill>
                          <a:srgbClr val="000000"/>
                        </a:solidFill>
                        <a:latin typeface="Arial"/>
                      </a:endParaRPr>
                    </a:p>
                  </a:txBody>
                  <a:tcPr anchor="ctr" marL="9360" marR="936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r>
              <a:tr h="398520">
                <a:tc>
                  <a:txBody>
                    <a:bodyPr lIns="9360" rIns="9360" anchor="ctr">
                      <a:noAutofit/>
                    </a:bodyPr>
                    <a:p>
                      <a:pPr>
                        <a:lnSpc>
                          <a:spcPct val="107000"/>
                        </a:lnSpc>
                        <a:spcAft>
                          <a:spcPts val="799"/>
                        </a:spcAft>
                      </a:pPr>
                      <a:r>
                        <a:rPr b="1" lang="es-GT" sz="1200" spc="-1" strike="noStrike">
                          <a:solidFill>
                            <a:schemeClr val="lt1"/>
                          </a:solidFill>
                          <a:latin typeface="Calibri"/>
                        </a:rPr>
                        <a:t>20-15 días</a:t>
                      </a:r>
                      <a:endParaRPr b="0" lang="es-GT" sz="1200" spc="-1" strike="noStrike">
                        <a:solidFill>
                          <a:srgbClr val="000000"/>
                        </a:solidFill>
                        <a:latin typeface="Arial"/>
                      </a:endParaRPr>
                    </a:p>
                  </a:txBody>
                  <a:tcPr anchor="ctr" marL="9360" marR="9360">
                    <a:lnL w="12240">
                      <a:solidFill>
                        <a:srgbClr val="ffffff"/>
                      </a:solidFill>
                    </a:lnL>
                    <a:lnR w="12240">
                      <a:solidFill>
                        <a:srgbClr val="ffffff"/>
                      </a:solidFill>
                    </a:lnR>
                    <a:lnT w="12240">
                      <a:solidFill>
                        <a:srgbClr val="ffffff"/>
                      </a:solidFill>
                    </a:lnT>
                    <a:lnB w="12240">
                      <a:solidFill>
                        <a:srgbClr val="ffffff"/>
                      </a:solidFill>
                    </a:lnB>
                    <a:solidFill>
                      <a:schemeClr val="accent1"/>
                    </a:solidFill>
                  </a:tcPr>
                </a:tc>
                <a:tc>
                  <a:txBody>
                    <a:bodyPr lIns="9360" rIns="9360" anchor="ctr">
                      <a:noAutofit/>
                    </a:bodyPr>
                    <a:p>
                      <a:pPr>
                        <a:lnSpc>
                          <a:spcPct val="107000"/>
                        </a:lnSpc>
                        <a:spcAft>
                          <a:spcPts val="799"/>
                        </a:spcAft>
                      </a:pPr>
                      <a:r>
                        <a:rPr b="0" lang="es-GT" sz="1200" spc="-1" strike="noStrike">
                          <a:solidFill>
                            <a:schemeClr val="dk1"/>
                          </a:solidFill>
                          <a:latin typeface="Calibri"/>
                        </a:rPr>
                        <a:t>60%</a:t>
                      </a:r>
                      <a:endParaRPr b="0" lang="es-GT" sz="1200" spc="-1" strike="noStrike">
                        <a:solidFill>
                          <a:srgbClr val="000000"/>
                        </a:solidFill>
                        <a:latin typeface="Arial"/>
                      </a:endParaRPr>
                    </a:p>
                  </a:txBody>
                  <a:tcPr anchor="ctr" marL="9360" marR="936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r>
              <a:tr h="398520">
                <a:tc>
                  <a:txBody>
                    <a:bodyPr lIns="9360" rIns="9360" anchor="ctr">
                      <a:noAutofit/>
                    </a:bodyPr>
                    <a:p>
                      <a:pPr>
                        <a:lnSpc>
                          <a:spcPct val="107000"/>
                        </a:lnSpc>
                        <a:spcAft>
                          <a:spcPts val="799"/>
                        </a:spcAft>
                      </a:pPr>
                      <a:r>
                        <a:rPr b="1" lang="es-GT" sz="1200" spc="-1" strike="noStrike">
                          <a:solidFill>
                            <a:schemeClr val="lt1"/>
                          </a:solidFill>
                          <a:latin typeface="Calibri"/>
                        </a:rPr>
                        <a:t>14-9 días</a:t>
                      </a:r>
                      <a:endParaRPr b="0" lang="es-GT" sz="1200" spc="-1" strike="noStrike">
                        <a:solidFill>
                          <a:srgbClr val="000000"/>
                        </a:solidFill>
                        <a:latin typeface="Arial"/>
                      </a:endParaRPr>
                    </a:p>
                  </a:txBody>
                  <a:tcPr anchor="ctr" marL="9360" marR="9360">
                    <a:lnL w="12240">
                      <a:solidFill>
                        <a:srgbClr val="ffffff"/>
                      </a:solidFill>
                    </a:lnL>
                    <a:lnR w="12240">
                      <a:solidFill>
                        <a:srgbClr val="ffffff"/>
                      </a:solidFill>
                    </a:lnR>
                    <a:lnT w="12240">
                      <a:solidFill>
                        <a:srgbClr val="ffffff"/>
                      </a:solidFill>
                    </a:lnT>
                    <a:lnB w="12240">
                      <a:solidFill>
                        <a:srgbClr val="ffffff"/>
                      </a:solidFill>
                    </a:lnB>
                    <a:solidFill>
                      <a:schemeClr val="accent1"/>
                    </a:solidFill>
                  </a:tcPr>
                </a:tc>
                <a:tc>
                  <a:txBody>
                    <a:bodyPr lIns="9360" rIns="9360" anchor="ctr">
                      <a:noAutofit/>
                    </a:bodyPr>
                    <a:p>
                      <a:pPr>
                        <a:lnSpc>
                          <a:spcPct val="107000"/>
                        </a:lnSpc>
                        <a:spcAft>
                          <a:spcPts val="799"/>
                        </a:spcAft>
                      </a:pPr>
                      <a:r>
                        <a:rPr b="0" lang="es-GT" sz="1200" spc="-1" strike="noStrike">
                          <a:solidFill>
                            <a:schemeClr val="dk1"/>
                          </a:solidFill>
                          <a:latin typeface="Calibri"/>
                        </a:rPr>
                        <a:t>75%</a:t>
                      </a:r>
                      <a:endParaRPr b="0" lang="es-GT" sz="1200" spc="-1" strike="noStrike">
                        <a:solidFill>
                          <a:srgbClr val="000000"/>
                        </a:solidFill>
                        <a:latin typeface="Arial"/>
                      </a:endParaRPr>
                    </a:p>
                  </a:txBody>
                  <a:tcPr anchor="ctr" marL="9360" marR="9360">
                    <a:lnL w="12240">
                      <a:solidFill>
                        <a:srgbClr val="ffffff"/>
                      </a:solidFill>
                    </a:lnL>
                    <a:lnR w="12240">
                      <a:solidFill>
                        <a:srgbClr val="ffffff"/>
                      </a:solidFill>
                    </a:lnR>
                    <a:lnT w="12240">
                      <a:solidFill>
                        <a:srgbClr val="ffffff"/>
                      </a:solidFill>
                    </a:lnT>
                    <a:lnB w="12240">
                      <a:solidFill>
                        <a:srgbClr val="ffffff"/>
                      </a:solidFill>
                    </a:lnB>
                    <a:solidFill>
                      <a:srgbClr val="e8ebf4"/>
                    </a:solidFill>
                  </a:tcPr>
                </a:tc>
              </a:tr>
              <a:tr h="398880">
                <a:tc>
                  <a:txBody>
                    <a:bodyPr lIns="9360" rIns="9360" anchor="ctr">
                      <a:noAutofit/>
                    </a:bodyPr>
                    <a:p>
                      <a:pPr>
                        <a:lnSpc>
                          <a:spcPct val="107000"/>
                        </a:lnSpc>
                        <a:spcAft>
                          <a:spcPts val="799"/>
                        </a:spcAft>
                      </a:pPr>
                      <a:r>
                        <a:rPr b="1" lang="es-GT" sz="1200" spc="-1" strike="noStrike">
                          <a:solidFill>
                            <a:schemeClr val="lt1"/>
                          </a:solidFill>
                          <a:latin typeface="Calibri"/>
                        </a:rPr>
                        <a:t>8 días o menos</a:t>
                      </a:r>
                      <a:endParaRPr b="0" lang="es-GT" sz="1200" spc="-1" strike="noStrike">
                        <a:solidFill>
                          <a:srgbClr val="000000"/>
                        </a:solidFill>
                        <a:latin typeface="Arial"/>
                      </a:endParaRPr>
                    </a:p>
                  </a:txBody>
                  <a:tcPr anchor="ctr" marL="9360" marR="9360">
                    <a:lnL w="12240">
                      <a:solidFill>
                        <a:srgbClr val="ffffff"/>
                      </a:solidFill>
                    </a:lnL>
                    <a:lnR w="12240">
                      <a:solidFill>
                        <a:srgbClr val="ffffff"/>
                      </a:solidFill>
                    </a:lnR>
                    <a:lnT w="12240">
                      <a:solidFill>
                        <a:srgbClr val="ffffff"/>
                      </a:solidFill>
                    </a:lnT>
                    <a:lnB w="12240">
                      <a:solidFill>
                        <a:srgbClr val="ffffff"/>
                      </a:solidFill>
                    </a:lnB>
                    <a:solidFill>
                      <a:schemeClr val="accent1"/>
                    </a:solidFill>
                  </a:tcPr>
                </a:tc>
                <a:tc>
                  <a:txBody>
                    <a:bodyPr lIns="9360" rIns="9360" anchor="ctr">
                      <a:noAutofit/>
                    </a:bodyPr>
                    <a:p>
                      <a:pPr>
                        <a:lnSpc>
                          <a:spcPct val="107000"/>
                        </a:lnSpc>
                        <a:spcAft>
                          <a:spcPts val="799"/>
                        </a:spcAft>
                      </a:pPr>
                      <a:r>
                        <a:rPr b="0" lang="es-GT" sz="1200" spc="-1" strike="noStrike">
                          <a:solidFill>
                            <a:schemeClr val="dk1"/>
                          </a:solidFill>
                          <a:latin typeface="Calibri"/>
                        </a:rPr>
                        <a:t>100%</a:t>
                      </a:r>
                      <a:endParaRPr b="0" lang="es-GT" sz="1200" spc="-1" strike="noStrike">
                        <a:solidFill>
                          <a:srgbClr val="000000"/>
                        </a:solidFill>
                        <a:latin typeface="Arial"/>
                      </a:endParaRPr>
                    </a:p>
                  </a:txBody>
                  <a:tcPr anchor="ctr" marL="9360" marR="9360">
                    <a:lnL w="12240">
                      <a:solidFill>
                        <a:srgbClr val="ffffff"/>
                      </a:solidFill>
                    </a:lnL>
                    <a:lnR w="12240">
                      <a:solidFill>
                        <a:srgbClr val="ffffff"/>
                      </a:solidFill>
                    </a:lnR>
                    <a:lnT w="12240">
                      <a:solidFill>
                        <a:srgbClr val="ffffff"/>
                      </a:solidFill>
                    </a:lnT>
                    <a:lnB w="12240">
                      <a:solidFill>
                        <a:srgbClr val="ffffff"/>
                      </a:solidFill>
                    </a:lnB>
                    <a:solidFill>
                      <a:srgbClr val="cfd5e9"/>
                    </a:solidFill>
                  </a:tcPr>
                </a:tc>
              </a:tr>
            </a:tbl>
          </a:graphicData>
        </a:graphic>
      </p:graphicFrame>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6" name="" descr=""/>
          <p:cNvPicPr/>
          <p:nvPr/>
        </p:nvPicPr>
        <p:blipFill>
          <a:blip r:embed="rId1"/>
          <a:stretch/>
        </p:blipFill>
        <p:spPr>
          <a:xfrm>
            <a:off x="4648320" y="961560"/>
            <a:ext cx="4929840" cy="3286440"/>
          </a:xfrm>
          <a:prstGeom prst="rect">
            <a:avLst/>
          </a:prstGeom>
          <a:ln w="0">
            <a:noFill/>
          </a:ln>
        </p:spPr>
      </p:pic>
      <p:sp>
        <p:nvSpPr>
          <p:cNvPr id="127" name=""/>
          <p:cNvSpPr/>
          <p:nvPr/>
        </p:nvSpPr>
        <p:spPr>
          <a:xfrm>
            <a:off x="685800" y="1346400"/>
            <a:ext cx="3655800" cy="29041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s-GT" sz="1800" spc="-1" strike="noStrike">
                <a:solidFill>
                  <a:srgbClr val="000000"/>
                </a:solidFill>
                <a:latin typeface="Arial"/>
                <a:ea typeface="DejaVu Sans"/>
              </a:rPr>
              <a:t>¡Atrevete a disfrutar de esta aventura, una experiencia única e inolvidable!</a:t>
            </a:r>
            <a:endParaRPr b="0" lang="es-GT" sz="1800" spc="-1" strike="noStrike">
              <a:solidFill>
                <a:srgbClr val="000000"/>
              </a:solidFill>
              <a:latin typeface="Arial"/>
            </a:endParaRPr>
          </a:p>
          <a:p>
            <a:pPr>
              <a:lnSpc>
                <a:spcPct val="100000"/>
              </a:lnSpc>
            </a:pPr>
            <a:endParaRPr b="0" lang="es-GT" sz="1800" spc="-1" strike="noStrike">
              <a:solidFill>
                <a:srgbClr val="000000"/>
              </a:solidFill>
              <a:latin typeface="Arial"/>
            </a:endParaRPr>
          </a:p>
          <a:p>
            <a:pPr>
              <a:lnSpc>
                <a:spcPct val="100000"/>
              </a:lnSpc>
            </a:pPr>
            <a:r>
              <a:rPr b="0" lang="es-GT" sz="1800" spc="-1" strike="noStrike">
                <a:solidFill>
                  <a:srgbClr val="000000"/>
                </a:solidFill>
                <a:latin typeface="Arial"/>
                <a:ea typeface="DejaVu Sans"/>
              </a:rPr>
              <a:t>25 días de descubrimiento de antiguas civilizaciones e historia. </a:t>
            </a:r>
            <a:endParaRPr b="0" lang="es-GT" sz="1800" spc="-1" strike="noStrike">
              <a:solidFill>
                <a:srgbClr val="000000"/>
              </a:solidFill>
              <a:latin typeface="Arial"/>
            </a:endParaRPr>
          </a:p>
          <a:p>
            <a:pPr>
              <a:lnSpc>
                <a:spcPct val="100000"/>
              </a:lnSpc>
            </a:pPr>
            <a:endParaRPr b="0" lang="es-GT" sz="1800" spc="-1" strike="noStrike">
              <a:solidFill>
                <a:srgbClr val="000000"/>
              </a:solidFill>
              <a:latin typeface="Arial"/>
            </a:endParaRPr>
          </a:p>
          <a:p>
            <a:pPr>
              <a:lnSpc>
                <a:spcPct val="100000"/>
              </a:lnSpc>
            </a:pPr>
            <a:r>
              <a:rPr b="0" lang="es-GT" sz="1800" spc="-1" strike="noStrike">
                <a:solidFill>
                  <a:srgbClr val="000000"/>
                </a:solidFill>
                <a:latin typeface="Arial"/>
                <a:ea typeface="DejaVu Sans"/>
              </a:rPr>
              <a:t>Escoge el segmento que más te guste o recibe un descuento por participar en dos o el tour completo.</a:t>
            </a:r>
            <a:endParaRPr b="0" lang="es-GT"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8" name="PlaceHolder 1"/>
          <p:cNvSpPr>
            <a:spLocks noGrp="1"/>
          </p:cNvSpPr>
          <p:nvPr>
            <p:ph type="title"/>
          </p:nvPr>
        </p:nvSpPr>
        <p:spPr>
          <a:xfrm>
            <a:off x="504000" y="226080"/>
            <a:ext cx="9069840" cy="944640"/>
          </a:xfrm>
          <a:prstGeom prst="rect">
            <a:avLst/>
          </a:prstGeom>
          <a:noFill/>
          <a:ln w="0">
            <a:noFill/>
          </a:ln>
        </p:spPr>
        <p:txBody>
          <a:bodyPr lIns="0" rIns="0" tIns="0" bIns="0" anchor="ctr">
            <a:noAutofit/>
          </a:bodyPr>
          <a:p>
            <a:pPr indent="0">
              <a:lnSpc>
                <a:spcPct val="100000"/>
              </a:lnSpc>
              <a:buNone/>
              <a:tabLst>
                <a:tab algn="l" pos="0"/>
              </a:tabLst>
            </a:pPr>
            <a:r>
              <a:rPr b="0" lang="es-GT" sz="4400" spc="-1" strike="noStrike">
                <a:solidFill>
                  <a:srgbClr val="000000"/>
                </a:solidFill>
                <a:latin typeface="Arial"/>
              </a:rPr>
              <a:t>Jordania e Israel</a:t>
            </a:r>
            <a:br>
              <a:rPr sz="4400"/>
            </a:br>
            <a:r>
              <a:rPr b="0" lang="es-GT" sz="2000" spc="-1" strike="noStrike">
                <a:solidFill>
                  <a:srgbClr val="000000"/>
                </a:solidFill>
                <a:latin typeface="Arial"/>
              </a:rPr>
              <a:t>Mayo 02 - 07</a:t>
            </a:r>
            <a:endParaRPr b="0" lang="es-GT" sz="2000" spc="-1" strike="noStrike">
              <a:solidFill>
                <a:srgbClr val="000000"/>
              </a:solidFill>
              <a:latin typeface="Arial"/>
            </a:endParaRPr>
          </a:p>
        </p:txBody>
      </p:sp>
      <p:pic>
        <p:nvPicPr>
          <p:cNvPr id="129" name="" descr=""/>
          <p:cNvPicPr/>
          <p:nvPr/>
        </p:nvPicPr>
        <p:blipFill>
          <a:blip r:embed="rId1"/>
          <a:stretch/>
        </p:blipFill>
        <p:spPr>
          <a:xfrm>
            <a:off x="6352920" y="10800"/>
            <a:ext cx="3777480" cy="5667840"/>
          </a:xfrm>
          <a:prstGeom prst="rect">
            <a:avLst/>
          </a:prstGeom>
          <a:ln w="0">
            <a:noFill/>
          </a:ln>
        </p:spPr>
      </p:pic>
      <p:sp>
        <p:nvSpPr>
          <p:cNvPr id="130" name=""/>
          <p:cNvSpPr/>
          <p:nvPr/>
        </p:nvSpPr>
        <p:spPr>
          <a:xfrm>
            <a:off x="457200" y="1808280"/>
            <a:ext cx="5027400" cy="13683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s-GT" sz="1800" spc="-1" strike="noStrike">
                <a:solidFill>
                  <a:srgbClr val="000000"/>
                </a:solidFill>
                <a:latin typeface="Arial"/>
                <a:ea typeface="DejaVu Sans"/>
              </a:rPr>
              <a:t>Empezaremos nuestro viaje visitando Jordania y Petra, su gran tesoro.</a:t>
            </a:r>
            <a:endParaRPr b="0" lang="es-GT" sz="1800" spc="-1" strike="noStrike">
              <a:solidFill>
                <a:srgbClr val="000000"/>
              </a:solidFill>
              <a:latin typeface="Arial"/>
            </a:endParaRPr>
          </a:p>
          <a:p>
            <a:pPr>
              <a:lnSpc>
                <a:spcPct val="100000"/>
              </a:lnSpc>
            </a:pPr>
            <a:r>
              <a:rPr b="0" lang="es-GT" sz="1800" spc="-1" strike="noStrike">
                <a:solidFill>
                  <a:srgbClr val="000000"/>
                </a:solidFill>
                <a:latin typeface="Arial"/>
                <a:ea typeface="DejaVu Sans"/>
              </a:rPr>
              <a:t>Luego recorreremos Tierra Santa y conoceremos su lugares más emblemáticos como Jerusalem, Nazareth y el Mar de Galilea.</a:t>
            </a:r>
            <a:endParaRPr b="0" lang="es-GT" sz="1800" spc="-1" strike="noStrike">
              <a:solidFill>
                <a:srgbClr val="000000"/>
              </a:solidFill>
              <a:latin typeface="Arial"/>
            </a:endParaRPr>
          </a:p>
        </p:txBody>
      </p:sp>
      <p:sp>
        <p:nvSpPr>
          <p:cNvPr id="131" name=""/>
          <p:cNvSpPr/>
          <p:nvPr/>
        </p:nvSpPr>
        <p:spPr>
          <a:xfrm>
            <a:off x="433800" y="4572000"/>
            <a:ext cx="5731200" cy="6004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s-GT" sz="1800" spc="-1" strike="noStrike">
                <a:solidFill>
                  <a:srgbClr val="000000"/>
                </a:solidFill>
                <a:latin typeface="Arial"/>
                <a:ea typeface="DejaVu Sans"/>
              </a:rPr>
              <a:t>Precio: $1600 *</a:t>
            </a:r>
            <a:endParaRPr b="0" lang="es-GT" sz="1800" spc="-1" strike="noStrike">
              <a:solidFill>
                <a:srgbClr val="000000"/>
              </a:solidFill>
              <a:latin typeface="Arial"/>
            </a:endParaRPr>
          </a:p>
          <a:p>
            <a:pPr>
              <a:lnSpc>
                <a:spcPct val="100000"/>
              </a:lnSpc>
            </a:pPr>
            <a:r>
              <a:rPr b="0" lang="es-GT" sz="1800" spc="-1" strike="noStrike">
                <a:solidFill>
                  <a:srgbClr val="000000"/>
                </a:solidFill>
                <a:latin typeface="Arial"/>
                <a:ea typeface="DejaVu Sans"/>
              </a:rPr>
              <a:t>*</a:t>
            </a:r>
            <a:r>
              <a:rPr b="0" lang="es-GT" sz="1400" spc="-1" strike="noStrike">
                <a:solidFill>
                  <a:srgbClr val="000000"/>
                </a:solidFill>
                <a:latin typeface="Arial"/>
                <a:ea typeface="DejaVu Sans"/>
              </a:rPr>
              <a:t>Precio basado en ocupación doble, no incluye vuelos internacionales</a:t>
            </a:r>
            <a:endParaRPr b="0" lang="es-GT" sz="1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2" name="PlaceHolder 1"/>
          <p:cNvSpPr>
            <a:spLocks noGrp="1"/>
          </p:cNvSpPr>
          <p:nvPr>
            <p:ph type="title"/>
          </p:nvPr>
        </p:nvSpPr>
        <p:spPr>
          <a:xfrm>
            <a:off x="504000" y="226080"/>
            <a:ext cx="9069840" cy="944640"/>
          </a:xfrm>
          <a:prstGeom prst="rect">
            <a:avLst/>
          </a:prstGeom>
          <a:noFill/>
          <a:ln w="0">
            <a:noFill/>
          </a:ln>
        </p:spPr>
        <p:txBody>
          <a:bodyPr lIns="0" rIns="0" tIns="0" bIns="0" anchor="ctr">
            <a:noAutofit/>
          </a:bodyPr>
          <a:p>
            <a:pPr indent="0">
              <a:lnSpc>
                <a:spcPct val="100000"/>
              </a:lnSpc>
              <a:buNone/>
              <a:tabLst>
                <a:tab algn="l" pos="0"/>
              </a:tabLst>
            </a:pPr>
            <a:r>
              <a:rPr b="0" lang="es-GT" sz="4400" spc="-1" strike="noStrike">
                <a:solidFill>
                  <a:srgbClr val="000000"/>
                </a:solidFill>
                <a:latin typeface="Arial"/>
              </a:rPr>
              <a:t>Turquía y Grecia</a:t>
            </a:r>
            <a:br>
              <a:rPr sz="4400"/>
            </a:br>
            <a:r>
              <a:rPr b="0" lang="es-GT" sz="2000" spc="-1" strike="noStrike">
                <a:solidFill>
                  <a:srgbClr val="000000"/>
                </a:solidFill>
                <a:latin typeface="Arial"/>
              </a:rPr>
              <a:t>Mayo 07 -17</a:t>
            </a:r>
            <a:endParaRPr b="0" lang="es-GT" sz="2000" spc="-1" strike="noStrike">
              <a:solidFill>
                <a:srgbClr val="000000"/>
              </a:solidFill>
              <a:latin typeface="Arial"/>
            </a:endParaRPr>
          </a:p>
        </p:txBody>
      </p:sp>
      <p:pic>
        <p:nvPicPr>
          <p:cNvPr id="133" name="" descr=""/>
          <p:cNvPicPr/>
          <p:nvPr/>
        </p:nvPicPr>
        <p:blipFill>
          <a:blip r:embed="rId1"/>
          <a:stretch/>
        </p:blipFill>
        <p:spPr>
          <a:xfrm>
            <a:off x="6629400" y="360"/>
            <a:ext cx="3448800" cy="5667840"/>
          </a:xfrm>
          <a:prstGeom prst="rect">
            <a:avLst/>
          </a:prstGeom>
          <a:ln w="0">
            <a:noFill/>
          </a:ln>
        </p:spPr>
      </p:pic>
      <p:sp>
        <p:nvSpPr>
          <p:cNvPr id="134" name=""/>
          <p:cNvSpPr/>
          <p:nvPr/>
        </p:nvSpPr>
        <p:spPr>
          <a:xfrm>
            <a:off x="433800" y="1143000"/>
            <a:ext cx="5135400" cy="34272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s-GT" sz="1800" spc="-1" strike="noStrike">
                <a:solidFill>
                  <a:srgbClr val="000000"/>
                </a:solidFill>
                <a:latin typeface="Arial"/>
                <a:ea typeface="DejaVu Sans"/>
              </a:rPr>
              <a:t>Los lugares más emblemáticos de Turquía:</a:t>
            </a:r>
            <a:endParaRPr b="0" lang="es-GT" sz="1800" spc="-1" strike="noStrike">
              <a:solidFill>
                <a:srgbClr val="000000"/>
              </a:solidFill>
              <a:latin typeface="Arial"/>
            </a:endParaRPr>
          </a:p>
          <a:p>
            <a:pPr>
              <a:lnSpc>
                <a:spcPct val="100000"/>
              </a:lnSpc>
            </a:pPr>
            <a:r>
              <a:rPr b="0" lang="es-GT" sz="1800" spc="-1" strike="noStrike">
                <a:solidFill>
                  <a:srgbClr val="000000"/>
                </a:solidFill>
                <a:latin typeface="Arial"/>
                <a:ea typeface="DejaVu Sans"/>
              </a:rPr>
              <a:t>Estambul, la antigua Constantinopla, antigua capital del Imperio Romano y de la Turquía Contemporánea. Hogar de Hagia Sophia, su monumento más emblemático. Capadocia y su milenaria arquitectura subterránea.  </a:t>
            </a:r>
            <a:endParaRPr b="0" lang="es-GT" sz="1800" spc="-1" strike="noStrike">
              <a:solidFill>
                <a:srgbClr val="000000"/>
              </a:solidFill>
              <a:latin typeface="Arial"/>
            </a:endParaRPr>
          </a:p>
          <a:p>
            <a:pPr>
              <a:lnSpc>
                <a:spcPct val="100000"/>
              </a:lnSpc>
            </a:pPr>
            <a:endParaRPr b="0" lang="es-GT" sz="1800" spc="-1" strike="noStrike">
              <a:solidFill>
                <a:srgbClr val="000000"/>
              </a:solidFill>
              <a:latin typeface="Arial"/>
            </a:endParaRPr>
          </a:p>
          <a:p>
            <a:pPr>
              <a:lnSpc>
                <a:spcPct val="100000"/>
              </a:lnSpc>
            </a:pPr>
            <a:r>
              <a:rPr b="0" lang="es-GT" sz="1800" spc="-1" strike="noStrike">
                <a:solidFill>
                  <a:srgbClr val="000000"/>
                </a:solidFill>
                <a:latin typeface="Arial"/>
                <a:ea typeface="DejaVu Sans"/>
              </a:rPr>
              <a:t>Luego nos dirigiremos a Atenas y visitaremos atracciones como la acrópolis y un recorrido nocturno por </a:t>
            </a:r>
            <a:r>
              <a:rPr b="0" lang="es-GT" sz="1800" spc="-1" strike="noStrike">
                <a:solidFill>
                  <a:srgbClr val="000000"/>
                </a:solidFill>
                <a:latin typeface="Arial"/>
                <a:ea typeface="PingFang SC"/>
              </a:rPr>
              <a:t>Anafiótika, Tiseo, Monastiraki y Plaka. Terminaremos nuestro largo recorrido en las Islas Griegas como Mykonos y Santorini en plan de relajación y disfrute.</a:t>
            </a:r>
            <a:endParaRPr b="0" lang="es-GT" sz="1800" spc="-1" strike="noStrike">
              <a:solidFill>
                <a:srgbClr val="000000"/>
              </a:solidFill>
              <a:latin typeface="Arial"/>
            </a:endParaRPr>
          </a:p>
        </p:txBody>
      </p:sp>
      <p:sp>
        <p:nvSpPr>
          <p:cNvPr id="135" name=""/>
          <p:cNvSpPr/>
          <p:nvPr/>
        </p:nvSpPr>
        <p:spPr>
          <a:xfrm>
            <a:off x="434520" y="4788720"/>
            <a:ext cx="5731200" cy="6004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s-GT" sz="1800" spc="-1" strike="noStrike">
                <a:solidFill>
                  <a:srgbClr val="000000"/>
                </a:solidFill>
                <a:latin typeface="Arial"/>
                <a:ea typeface="DejaVu Sans"/>
              </a:rPr>
              <a:t>Precio: $2500*</a:t>
            </a:r>
            <a:endParaRPr b="0" lang="es-GT" sz="1800" spc="-1" strike="noStrike">
              <a:solidFill>
                <a:srgbClr val="000000"/>
              </a:solidFill>
              <a:latin typeface="Arial"/>
            </a:endParaRPr>
          </a:p>
          <a:p>
            <a:pPr>
              <a:lnSpc>
                <a:spcPct val="100000"/>
              </a:lnSpc>
            </a:pPr>
            <a:r>
              <a:rPr b="0" lang="es-GT" sz="1800" spc="-1" strike="noStrike">
                <a:solidFill>
                  <a:srgbClr val="000000"/>
                </a:solidFill>
                <a:latin typeface="Arial"/>
                <a:ea typeface="DejaVu Sans"/>
              </a:rPr>
              <a:t>*</a:t>
            </a:r>
            <a:r>
              <a:rPr b="0" lang="es-GT" sz="1400" spc="-1" strike="noStrike">
                <a:solidFill>
                  <a:srgbClr val="000000"/>
                </a:solidFill>
                <a:latin typeface="Arial"/>
                <a:ea typeface="DejaVu Sans"/>
              </a:rPr>
              <a:t>Precio basado en ocupación doble, no incluye vuelos internacionales</a:t>
            </a:r>
            <a:endParaRPr b="0" lang="es-GT" sz="1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6" name="PlaceHolder 1"/>
          <p:cNvSpPr>
            <a:spLocks noGrp="1"/>
          </p:cNvSpPr>
          <p:nvPr>
            <p:ph type="title"/>
          </p:nvPr>
        </p:nvSpPr>
        <p:spPr>
          <a:xfrm>
            <a:off x="504000" y="226080"/>
            <a:ext cx="9069840" cy="944640"/>
          </a:xfrm>
          <a:prstGeom prst="rect">
            <a:avLst/>
          </a:prstGeom>
          <a:noFill/>
          <a:ln w="0">
            <a:noFill/>
          </a:ln>
        </p:spPr>
        <p:txBody>
          <a:bodyPr lIns="0" rIns="0" tIns="0" bIns="0" anchor="ctr">
            <a:noAutofit/>
          </a:bodyPr>
          <a:p>
            <a:pPr indent="0">
              <a:lnSpc>
                <a:spcPct val="100000"/>
              </a:lnSpc>
              <a:buNone/>
              <a:tabLst>
                <a:tab algn="l" pos="0"/>
              </a:tabLst>
            </a:pPr>
            <a:r>
              <a:rPr b="0" lang="es-GT" sz="4400" spc="-1" strike="noStrike">
                <a:solidFill>
                  <a:srgbClr val="000000"/>
                </a:solidFill>
                <a:latin typeface="Arial"/>
              </a:rPr>
              <a:t>Egipto</a:t>
            </a:r>
            <a:br>
              <a:rPr sz="4400"/>
            </a:br>
            <a:r>
              <a:rPr b="0" lang="es-GT" sz="2000" spc="-1" strike="noStrike">
                <a:solidFill>
                  <a:srgbClr val="000000"/>
                </a:solidFill>
                <a:latin typeface="Arial"/>
              </a:rPr>
              <a:t>Mayo 17 - 24</a:t>
            </a:r>
            <a:endParaRPr b="0" lang="es-GT" sz="2000" spc="-1" strike="noStrike">
              <a:solidFill>
                <a:srgbClr val="000000"/>
              </a:solidFill>
              <a:latin typeface="Arial"/>
            </a:endParaRPr>
          </a:p>
        </p:txBody>
      </p:sp>
      <p:pic>
        <p:nvPicPr>
          <p:cNvPr id="137" name="" descr=""/>
          <p:cNvPicPr/>
          <p:nvPr/>
        </p:nvPicPr>
        <p:blipFill>
          <a:blip r:embed="rId1"/>
          <a:stretch/>
        </p:blipFill>
        <p:spPr>
          <a:xfrm>
            <a:off x="6400800" y="9360"/>
            <a:ext cx="3727800" cy="5667840"/>
          </a:xfrm>
          <a:prstGeom prst="rect">
            <a:avLst/>
          </a:prstGeom>
          <a:ln w="0">
            <a:noFill/>
          </a:ln>
        </p:spPr>
      </p:pic>
      <p:sp>
        <p:nvSpPr>
          <p:cNvPr id="138" name=""/>
          <p:cNvSpPr/>
          <p:nvPr/>
        </p:nvSpPr>
        <p:spPr>
          <a:xfrm>
            <a:off x="457200" y="1808280"/>
            <a:ext cx="5027400" cy="23922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s-GT" sz="1800" spc="-1" strike="noStrike">
                <a:solidFill>
                  <a:srgbClr val="000000"/>
                </a:solidFill>
                <a:latin typeface="Arial"/>
                <a:ea typeface="DejaVu Sans"/>
              </a:rPr>
              <a:t>Egipto te espera para una aventura por los desiertos y el legendario Río Nilo. Conoce las Pirámides de Giza, un paseo en camello y su enigmática Esfinge. Continuaremos en un inolvidable crucero por el Nilo conociendo la tierra de los grandes faraones y sus imponentes monumentos. Asuán, Luxor, el Valle de los Reyes, Karnak entre otras maravillas que podrás ver de primera mano.</a:t>
            </a:r>
            <a:endParaRPr b="0" lang="es-GT" sz="1800" spc="-1" strike="noStrike">
              <a:solidFill>
                <a:srgbClr val="000000"/>
              </a:solidFill>
              <a:latin typeface="Arial"/>
            </a:endParaRPr>
          </a:p>
        </p:txBody>
      </p:sp>
      <p:sp>
        <p:nvSpPr>
          <p:cNvPr id="139" name=""/>
          <p:cNvSpPr/>
          <p:nvPr/>
        </p:nvSpPr>
        <p:spPr>
          <a:xfrm>
            <a:off x="470160" y="4680360"/>
            <a:ext cx="5731200" cy="6004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es-GT" sz="1800" spc="-1" strike="noStrike">
                <a:solidFill>
                  <a:srgbClr val="000000"/>
                </a:solidFill>
                <a:latin typeface="Arial"/>
                <a:ea typeface="DejaVu Sans"/>
              </a:rPr>
              <a:t>Precio: $1850*</a:t>
            </a:r>
            <a:endParaRPr b="0" lang="es-GT" sz="1800" spc="-1" strike="noStrike">
              <a:solidFill>
                <a:srgbClr val="000000"/>
              </a:solidFill>
              <a:latin typeface="Arial"/>
            </a:endParaRPr>
          </a:p>
          <a:p>
            <a:pPr>
              <a:lnSpc>
                <a:spcPct val="100000"/>
              </a:lnSpc>
            </a:pPr>
            <a:r>
              <a:rPr b="0" lang="es-GT" sz="1800" spc="-1" strike="noStrike">
                <a:solidFill>
                  <a:srgbClr val="000000"/>
                </a:solidFill>
                <a:latin typeface="Arial"/>
                <a:ea typeface="DejaVu Sans"/>
              </a:rPr>
              <a:t>*</a:t>
            </a:r>
            <a:r>
              <a:rPr b="0" lang="es-GT" sz="1400" spc="-1" strike="noStrike">
                <a:solidFill>
                  <a:srgbClr val="000000"/>
                </a:solidFill>
                <a:latin typeface="Arial"/>
                <a:ea typeface="DejaVu Sans"/>
              </a:rPr>
              <a:t>Precio basado en ocupación doble, no incluye vuelos internacionales</a:t>
            </a:r>
            <a:endParaRPr b="0" lang="es-GT" sz="1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0" name="PlaceHolder 1"/>
          <p:cNvSpPr>
            <a:spLocks noGrp="1"/>
          </p:cNvSpPr>
          <p:nvPr>
            <p:ph type="title"/>
          </p:nvPr>
        </p:nvSpPr>
        <p:spPr>
          <a:xfrm>
            <a:off x="504000" y="226080"/>
            <a:ext cx="9069840" cy="944640"/>
          </a:xfrm>
          <a:prstGeom prst="rect">
            <a:avLst/>
          </a:prstGeom>
          <a:noFill/>
          <a:ln w="0">
            <a:noFill/>
          </a:ln>
        </p:spPr>
        <p:txBody>
          <a:bodyPr lIns="0" rIns="0" tIns="0" bIns="0" anchor="ctr">
            <a:noAutofit/>
          </a:bodyPr>
          <a:p>
            <a:pPr indent="0" algn="ctr">
              <a:lnSpc>
                <a:spcPct val="100000"/>
              </a:lnSpc>
              <a:buNone/>
              <a:tabLst>
                <a:tab algn="l" pos="0"/>
              </a:tabLst>
            </a:pPr>
            <a:r>
              <a:rPr b="0" lang="es-GT" sz="4400" spc="-1" strike="noStrike">
                <a:solidFill>
                  <a:srgbClr val="000000"/>
                </a:solidFill>
                <a:latin typeface="Helvetica Neue"/>
              </a:rPr>
              <a:t>Itinerario Completo</a:t>
            </a:r>
            <a:endParaRPr b="0" lang="es-GT" sz="4400" spc="-1" strike="noStrike">
              <a:solidFill>
                <a:srgbClr val="000000"/>
              </a:solidFill>
              <a:latin typeface="Arial"/>
            </a:endParaRPr>
          </a:p>
        </p:txBody>
      </p:sp>
      <p:sp>
        <p:nvSpPr>
          <p:cNvPr id="141" name=""/>
          <p:cNvSpPr/>
          <p:nvPr/>
        </p:nvSpPr>
        <p:spPr>
          <a:xfrm>
            <a:off x="914400" y="1371600"/>
            <a:ext cx="8456400" cy="41083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s-GT" sz="1800" spc="-1" strike="noStrike">
                <a:solidFill>
                  <a:srgbClr val="000000"/>
                </a:solidFill>
                <a:latin typeface="Helvetica Neue"/>
                <a:ea typeface="DejaVu Sans"/>
              </a:rPr>
              <a:t>Mayo 02</a:t>
            </a:r>
            <a:endParaRPr b="0" lang="es-GT" sz="1800" spc="-1" strike="noStrike">
              <a:solidFill>
                <a:srgbClr val="000000"/>
              </a:solidFill>
              <a:latin typeface="Arial"/>
            </a:endParaRPr>
          </a:p>
          <a:p>
            <a:pPr>
              <a:lnSpc>
                <a:spcPct val="100000"/>
              </a:lnSpc>
            </a:pPr>
            <a:r>
              <a:rPr b="0" lang="es-GT" sz="1800" spc="-1" strike="noStrike">
                <a:solidFill>
                  <a:srgbClr val="000000"/>
                </a:solidFill>
                <a:latin typeface="Helvetica Neue"/>
                <a:ea typeface="DejaVu Sans"/>
              </a:rPr>
              <a:t>Amman</a:t>
            </a:r>
            <a:endParaRPr b="0" lang="es-GT" sz="1800" spc="-1" strike="noStrike">
              <a:solidFill>
                <a:srgbClr val="000000"/>
              </a:solidFill>
              <a:latin typeface="Arial"/>
            </a:endParaRPr>
          </a:p>
          <a:p>
            <a:pPr>
              <a:lnSpc>
                <a:spcPct val="100000"/>
              </a:lnSpc>
            </a:pPr>
            <a:r>
              <a:rPr b="0" lang="es-GT" sz="1800" spc="-1" strike="noStrike">
                <a:solidFill>
                  <a:srgbClr val="000000"/>
                </a:solidFill>
                <a:latin typeface="Helvetica Neue"/>
                <a:ea typeface="DejaVu Sans"/>
              </a:rPr>
              <a:t>Arribo 15:55,</a:t>
            </a:r>
            <a:endParaRPr b="0" lang="es-GT" sz="1800" spc="-1" strike="noStrike">
              <a:solidFill>
                <a:srgbClr val="000000"/>
              </a:solidFill>
              <a:latin typeface="Arial"/>
            </a:endParaRPr>
          </a:p>
          <a:p>
            <a:pPr>
              <a:lnSpc>
                <a:spcPct val="100000"/>
              </a:lnSpc>
            </a:pPr>
            <a:r>
              <a:rPr b="0" lang="es-GT" sz="1800" spc="-1" strike="noStrike">
                <a:solidFill>
                  <a:srgbClr val="000000"/>
                </a:solidFill>
                <a:latin typeface="Helvetica Neue"/>
                <a:ea typeface="DejaVu Sans"/>
              </a:rPr>
              <a:t>Traslado a hotel </a:t>
            </a:r>
            <a:endParaRPr b="0" lang="es-GT" sz="1800" spc="-1" strike="noStrike">
              <a:solidFill>
                <a:srgbClr val="000000"/>
              </a:solidFill>
              <a:latin typeface="Arial"/>
            </a:endParaRPr>
          </a:p>
          <a:p>
            <a:pPr>
              <a:lnSpc>
                <a:spcPct val="100000"/>
              </a:lnSpc>
            </a:pPr>
            <a:endParaRPr b="0" lang="es-GT" sz="1800" spc="-1" strike="noStrike">
              <a:solidFill>
                <a:srgbClr val="000000"/>
              </a:solidFill>
              <a:latin typeface="Arial"/>
            </a:endParaRPr>
          </a:p>
          <a:p>
            <a:pPr>
              <a:lnSpc>
                <a:spcPct val="100000"/>
              </a:lnSpc>
            </a:pPr>
            <a:r>
              <a:rPr b="1" lang="es-GT" sz="1800" spc="-1" strike="noStrike">
                <a:solidFill>
                  <a:srgbClr val="000000"/>
                </a:solidFill>
                <a:latin typeface="Helvetica Neue"/>
                <a:ea typeface="DejaVu Sans"/>
              </a:rPr>
              <a:t>Mayo 03</a:t>
            </a:r>
            <a:endParaRPr b="0" lang="es-GT" sz="1800" spc="-1" strike="noStrike">
              <a:solidFill>
                <a:srgbClr val="000000"/>
              </a:solidFill>
              <a:latin typeface="Arial"/>
            </a:endParaRPr>
          </a:p>
          <a:p>
            <a:pPr>
              <a:lnSpc>
                <a:spcPct val="100000"/>
              </a:lnSpc>
            </a:pPr>
            <a:r>
              <a:rPr b="0" lang="es-GT" sz="1800" spc="-1" strike="noStrike">
                <a:solidFill>
                  <a:srgbClr val="000000"/>
                </a:solidFill>
                <a:latin typeface="Helvetica Neue"/>
                <a:ea typeface="DejaVu Sans"/>
              </a:rPr>
              <a:t>Tour de día completo a Petra </a:t>
            </a:r>
            <a:endParaRPr b="0" lang="es-GT" sz="1800" spc="-1" strike="noStrike">
              <a:solidFill>
                <a:srgbClr val="000000"/>
              </a:solidFill>
              <a:latin typeface="Arial"/>
            </a:endParaRPr>
          </a:p>
          <a:p>
            <a:pPr>
              <a:lnSpc>
                <a:spcPct val="100000"/>
              </a:lnSpc>
            </a:pPr>
            <a:r>
              <a:rPr b="0" lang="es-GT" sz="1800" spc="-1" strike="noStrike">
                <a:solidFill>
                  <a:srgbClr val="000000"/>
                </a:solidFill>
                <a:latin typeface="Helvetica Neue"/>
                <a:ea typeface="DejaVu Sans"/>
              </a:rPr>
              <a:t>Noche en Amman</a:t>
            </a:r>
            <a:endParaRPr b="0" lang="es-GT" sz="1800" spc="-1" strike="noStrike">
              <a:solidFill>
                <a:srgbClr val="000000"/>
              </a:solidFill>
              <a:latin typeface="Arial"/>
            </a:endParaRPr>
          </a:p>
          <a:p>
            <a:pPr>
              <a:lnSpc>
                <a:spcPct val="100000"/>
              </a:lnSpc>
            </a:pPr>
            <a:endParaRPr b="0" lang="es-GT" sz="1800" spc="-1" strike="noStrike">
              <a:solidFill>
                <a:srgbClr val="000000"/>
              </a:solidFill>
              <a:latin typeface="Arial"/>
            </a:endParaRPr>
          </a:p>
          <a:p>
            <a:pPr>
              <a:lnSpc>
                <a:spcPct val="100000"/>
              </a:lnSpc>
            </a:pPr>
            <a:r>
              <a:rPr b="1" lang="es-GT" sz="1800" spc="-1" strike="noStrike">
                <a:solidFill>
                  <a:srgbClr val="000000"/>
                </a:solidFill>
                <a:latin typeface="Helvetica Neue"/>
                <a:ea typeface="DejaVu Sans"/>
              </a:rPr>
              <a:t>Mayo 04</a:t>
            </a:r>
            <a:endParaRPr b="0" lang="es-GT" sz="1800" spc="-1" strike="noStrike">
              <a:solidFill>
                <a:srgbClr val="000000"/>
              </a:solidFill>
              <a:latin typeface="Arial"/>
            </a:endParaRPr>
          </a:p>
          <a:p>
            <a:pPr>
              <a:lnSpc>
                <a:spcPct val="100000"/>
              </a:lnSpc>
            </a:pPr>
            <a:r>
              <a:rPr b="0" lang="es-GT" sz="1800" spc="-1" strike="noStrike">
                <a:solidFill>
                  <a:srgbClr val="000000"/>
                </a:solidFill>
                <a:latin typeface="Helvetica Neue"/>
                <a:ea typeface="DejaVu Sans"/>
              </a:rPr>
              <a:t>Check out</a:t>
            </a:r>
            <a:endParaRPr b="0" lang="es-GT" sz="1800" spc="-1" strike="noStrike">
              <a:solidFill>
                <a:srgbClr val="000000"/>
              </a:solidFill>
              <a:latin typeface="Arial"/>
            </a:endParaRPr>
          </a:p>
          <a:p>
            <a:pPr>
              <a:lnSpc>
                <a:spcPct val="100000"/>
              </a:lnSpc>
            </a:pPr>
            <a:r>
              <a:rPr b="0" lang="es-GT" sz="1800" spc="-1" strike="noStrike">
                <a:solidFill>
                  <a:srgbClr val="000000"/>
                </a:solidFill>
                <a:latin typeface="Helvetica Neue"/>
                <a:ea typeface="DejaVu Sans"/>
              </a:rPr>
              <a:t>Traslado a Aeropuerto</a:t>
            </a:r>
            <a:endParaRPr b="0" lang="es-GT" sz="1800" spc="-1" strike="noStrike">
              <a:solidFill>
                <a:srgbClr val="000000"/>
              </a:solidFill>
              <a:latin typeface="Arial"/>
            </a:endParaRPr>
          </a:p>
          <a:p>
            <a:pPr>
              <a:lnSpc>
                <a:spcPct val="100000"/>
              </a:lnSpc>
            </a:pPr>
            <a:r>
              <a:rPr b="0" lang="es-GT" sz="1800" spc="-1" strike="noStrike">
                <a:solidFill>
                  <a:srgbClr val="000000"/>
                </a:solidFill>
                <a:latin typeface="Helvetica Neue"/>
                <a:ea typeface="DejaVu Sans"/>
              </a:rPr>
              <a:t>Amman – Tel Aviv  (Salidas a las 6 o a las 22 hrs) 45min de duración </a:t>
            </a:r>
            <a:endParaRPr b="0" lang="es-GT" sz="1800" spc="-1" strike="noStrike">
              <a:solidFill>
                <a:srgbClr val="000000"/>
              </a:solidFill>
              <a:latin typeface="Arial"/>
            </a:endParaRPr>
          </a:p>
          <a:p>
            <a:pPr>
              <a:lnSpc>
                <a:spcPct val="100000"/>
              </a:lnSpc>
            </a:pPr>
            <a:r>
              <a:rPr b="0" lang="es-GT" sz="1800" spc="-1" strike="noStrike">
                <a:solidFill>
                  <a:srgbClr val="000000"/>
                </a:solidFill>
                <a:latin typeface="Helvetica Neue"/>
                <a:ea typeface="DejaVu Sans"/>
              </a:rPr>
              <a:t>Hotel Abraham Tel Aviv o similar </a:t>
            </a:r>
            <a:endParaRPr b="0" lang="es-GT" sz="1800" spc="-1" strike="noStrike">
              <a:solidFill>
                <a:srgbClr val="000000"/>
              </a:solidFill>
              <a:latin typeface="Arial"/>
            </a:endParaRPr>
          </a:p>
          <a:p>
            <a:pPr>
              <a:lnSpc>
                <a:spcPct val="100000"/>
              </a:lnSpc>
            </a:pPr>
            <a:r>
              <a:rPr b="0" lang="es-GT" sz="1800" spc="-1" strike="noStrike">
                <a:solidFill>
                  <a:srgbClr val="000000"/>
                </a:solidFill>
                <a:latin typeface="Helvetica Neue"/>
                <a:ea typeface="DejaVu Sans"/>
              </a:rPr>
              <a:t>Día Libre</a:t>
            </a:r>
            <a:endParaRPr b="0" lang="es-GT"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2" name="PlaceHolder 1"/>
          <p:cNvSpPr>
            <a:spLocks noGrp="1"/>
          </p:cNvSpPr>
          <p:nvPr>
            <p:ph/>
          </p:nvPr>
        </p:nvSpPr>
        <p:spPr>
          <a:xfrm>
            <a:off x="792000" y="457200"/>
            <a:ext cx="8409600" cy="4155840"/>
          </a:xfrm>
          <a:prstGeom prst="rect">
            <a:avLst/>
          </a:prstGeom>
          <a:noFill/>
          <a:ln w="0">
            <a:noFill/>
          </a:ln>
        </p:spPr>
        <p:txBody>
          <a:bodyPr lIns="0" rIns="0" tIns="0" bIns="0" anchor="t">
            <a:normAutofit fontScale="57000"/>
          </a:bodyPr>
          <a:p>
            <a:pPr indent="0">
              <a:lnSpc>
                <a:spcPct val="100000"/>
              </a:lnSpc>
              <a:spcBef>
                <a:spcPts val="1417"/>
              </a:spcBef>
              <a:buNone/>
              <a:tabLst>
                <a:tab algn="l" pos="0"/>
              </a:tabLst>
            </a:pPr>
            <a:r>
              <a:rPr b="1" lang="es-GT" sz="3200" spc="-1" strike="noStrike">
                <a:solidFill>
                  <a:srgbClr val="000000"/>
                </a:solidFill>
                <a:latin typeface="Helvetica Neue"/>
              </a:rPr>
              <a:t>Mayo 05</a:t>
            </a:r>
            <a:endParaRPr b="0" lang="es-GT" sz="3200" spc="-1" strike="noStrike">
              <a:solidFill>
                <a:srgbClr val="000000"/>
              </a:solidFill>
              <a:latin typeface="Arial"/>
            </a:endParaRPr>
          </a:p>
          <a:p>
            <a:pPr indent="0">
              <a:lnSpc>
                <a:spcPct val="100000"/>
              </a:lnSpc>
              <a:spcBef>
                <a:spcPts val="1417"/>
              </a:spcBef>
              <a:buNone/>
              <a:tabLst>
                <a:tab algn="l" pos="0"/>
              </a:tabLst>
            </a:pPr>
            <a:r>
              <a:rPr b="0" lang="es-GT" sz="3200" spc="-1" strike="noStrike">
                <a:solidFill>
                  <a:srgbClr val="000000"/>
                </a:solidFill>
                <a:latin typeface="Helvetica Neue"/>
              </a:rPr>
              <a:t>Day tour  Jerusalem desde Tel Aviv </a:t>
            </a:r>
            <a:endParaRPr b="0" lang="es-GT" sz="3200" spc="-1" strike="noStrike">
              <a:solidFill>
                <a:srgbClr val="000000"/>
              </a:solidFill>
              <a:latin typeface="Arial"/>
            </a:endParaRPr>
          </a:p>
          <a:p>
            <a:pPr indent="0">
              <a:lnSpc>
                <a:spcPct val="100000"/>
              </a:lnSpc>
              <a:spcBef>
                <a:spcPts val="1417"/>
              </a:spcBef>
              <a:buNone/>
              <a:tabLst>
                <a:tab algn="l" pos="0"/>
              </a:tabLst>
            </a:pPr>
            <a:r>
              <a:rPr b="1" lang="es-GT" sz="3200" spc="-1" strike="noStrike">
                <a:solidFill>
                  <a:srgbClr val="000000"/>
                </a:solidFill>
                <a:latin typeface="Helvetica Neue"/>
              </a:rPr>
              <a:t>Mayo 06</a:t>
            </a:r>
            <a:endParaRPr b="0" lang="es-GT" sz="3200" spc="-1" strike="noStrike">
              <a:solidFill>
                <a:srgbClr val="000000"/>
              </a:solidFill>
              <a:latin typeface="Arial"/>
            </a:endParaRPr>
          </a:p>
          <a:p>
            <a:pPr indent="0">
              <a:lnSpc>
                <a:spcPct val="100000"/>
              </a:lnSpc>
              <a:spcBef>
                <a:spcPts val="1417"/>
              </a:spcBef>
              <a:buNone/>
              <a:tabLst>
                <a:tab algn="l" pos="0"/>
              </a:tabLst>
            </a:pPr>
            <a:r>
              <a:rPr b="0" lang="es-GT" sz="3200" spc="-1" strike="noStrike">
                <a:solidFill>
                  <a:srgbClr val="000000"/>
                </a:solidFill>
                <a:latin typeface="Helvetica Neue"/>
              </a:rPr>
              <a:t>Day tour Nazaret, Tiberias y el mar de Galilea </a:t>
            </a:r>
            <a:endParaRPr b="0" lang="es-GT" sz="3200" spc="-1" strike="noStrike">
              <a:solidFill>
                <a:srgbClr val="000000"/>
              </a:solidFill>
              <a:latin typeface="Arial"/>
            </a:endParaRPr>
          </a:p>
          <a:p>
            <a:pPr indent="0">
              <a:lnSpc>
                <a:spcPct val="100000"/>
              </a:lnSpc>
              <a:spcBef>
                <a:spcPts val="1417"/>
              </a:spcBef>
              <a:buNone/>
              <a:tabLst>
                <a:tab algn="l" pos="0"/>
              </a:tabLst>
            </a:pPr>
            <a:r>
              <a:rPr b="1" lang="es-GT" sz="3200" spc="-1" strike="noStrike">
                <a:solidFill>
                  <a:srgbClr val="000000"/>
                </a:solidFill>
                <a:latin typeface="Helvetica Neue"/>
              </a:rPr>
              <a:t>Mayo 07</a:t>
            </a:r>
            <a:endParaRPr b="0" lang="es-GT" sz="3200" spc="-1" strike="noStrike">
              <a:solidFill>
                <a:srgbClr val="000000"/>
              </a:solidFill>
              <a:latin typeface="Arial"/>
            </a:endParaRPr>
          </a:p>
          <a:p>
            <a:pPr indent="0">
              <a:lnSpc>
                <a:spcPct val="100000"/>
              </a:lnSpc>
              <a:spcBef>
                <a:spcPts val="1417"/>
              </a:spcBef>
              <a:buNone/>
              <a:tabLst>
                <a:tab algn="l" pos="0"/>
              </a:tabLst>
            </a:pPr>
            <a:r>
              <a:rPr b="0" lang="es-GT" sz="3200" spc="-1" strike="noStrike">
                <a:solidFill>
                  <a:srgbClr val="000000"/>
                </a:solidFill>
                <a:latin typeface="Helvetica Neue"/>
              </a:rPr>
              <a:t>Check out</a:t>
            </a:r>
            <a:endParaRPr b="0" lang="es-GT" sz="3200" spc="-1" strike="noStrike">
              <a:solidFill>
                <a:srgbClr val="000000"/>
              </a:solidFill>
              <a:latin typeface="Arial"/>
            </a:endParaRPr>
          </a:p>
          <a:p>
            <a:pPr indent="0">
              <a:lnSpc>
                <a:spcPct val="100000"/>
              </a:lnSpc>
              <a:spcBef>
                <a:spcPts val="1417"/>
              </a:spcBef>
              <a:buNone/>
              <a:tabLst>
                <a:tab algn="l" pos="0"/>
              </a:tabLst>
            </a:pPr>
            <a:r>
              <a:rPr b="0" lang="es-GT" sz="3200" spc="-1" strike="noStrike">
                <a:solidFill>
                  <a:srgbClr val="000000"/>
                </a:solidFill>
                <a:latin typeface="Helvetica Neue"/>
              </a:rPr>
              <a:t>Dia Libre (Vuelo por la noche)</a:t>
            </a:r>
            <a:endParaRPr b="0" lang="es-GT" sz="3200" spc="-1" strike="noStrike">
              <a:solidFill>
                <a:srgbClr val="000000"/>
              </a:solidFill>
              <a:latin typeface="Arial"/>
            </a:endParaRPr>
          </a:p>
          <a:p>
            <a:pPr indent="0">
              <a:lnSpc>
                <a:spcPct val="100000"/>
              </a:lnSpc>
              <a:spcBef>
                <a:spcPts val="1417"/>
              </a:spcBef>
              <a:buNone/>
              <a:tabLst>
                <a:tab algn="l" pos="0"/>
              </a:tabLst>
            </a:pPr>
            <a:r>
              <a:rPr b="0" lang="es-GT" sz="3200" spc="-1" strike="noStrike">
                <a:solidFill>
                  <a:srgbClr val="000000"/>
                </a:solidFill>
                <a:latin typeface="Helvetica Neue"/>
              </a:rPr>
              <a:t>Vuelo Tel Aviv – Istambul</a:t>
            </a:r>
            <a:endParaRPr b="0" lang="es-GT" sz="3200" spc="-1" strike="noStrike">
              <a:solidFill>
                <a:srgbClr val="000000"/>
              </a:solidFill>
              <a:latin typeface="Arial"/>
            </a:endParaRPr>
          </a:p>
          <a:p>
            <a:pPr indent="0">
              <a:lnSpc>
                <a:spcPct val="100000"/>
              </a:lnSpc>
              <a:spcBef>
                <a:spcPts val="1417"/>
              </a:spcBef>
              <a:buNone/>
              <a:tabLst>
                <a:tab algn="l" pos="0"/>
              </a:tabLst>
            </a:pPr>
            <a:r>
              <a:rPr b="0" lang="es-GT" sz="3200" spc="-1" strike="noStrike">
                <a:solidFill>
                  <a:srgbClr val="000000"/>
                </a:solidFill>
                <a:latin typeface="Helvetica Neue"/>
              </a:rPr>
              <a:t>o</a:t>
            </a:r>
            <a:endParaRPr b="0" lang="es-GT" sz="3200" spc="-1" strike="noStrike">
              <a:solidFill>
                <a:srgbClr val="000000"/>
              </a:solidFill>
              <a:latin typeface="Arial"/>
            </a:endParaRPr>
          </a:p>
          <a:p>
            <a:pPr indent="0">
              <a:lnSpc>
                <a:spcPct val="100000"/>
              </a:lnSpc>
              <a:spcBef>
                <a:spcPts val="1417"/>
              </a:spcBef>
              <a:buNone/>
              <a:tabLst>
                <a:tab algn="l" pos="0"/>
              </a:tabLst>
            </a:pPr>
            <a:r>
              <a:rPr b="0" lang="es-GT" sz="3200" spc="-1" strike="noStrike">
                <a:solidFill>
                  <a:srgbClr val="000000"/>
                </a:solidFill>
                <a:latin typeface="Helvetica Neue"/>
              </a:rPr>
              <a:t>Vuelo Tel Aviv – Casa</a:t>
            </a:r>
            <a:endParaRPr b="0" lang="es-GT" sz="3200" spc="-1" strike="noStrike">
              <a:solidFill>
                <a:srgbClr val="000000"/>
              </a:solidFill>
              <a:latin typeface="Arial"/>
            </a:endParaRPr>
          </a:p>
          <a:p>
            <a:pPr indent="0">
              <a:lnSpc>
                <a:spcPct val="100000"/>
              </a:lnSpc>
              <a:spcBef>
                <a:spcPts val="1417"/>
              </a:spcBef>
              <a:buNone/>
              <a:tabLst>
                <a:tab algn="l" pos="0"/>
              </a:tabLst>
            </a:pPr>
            <a:r>
              <a:rPr b="0" lang="es-GT" sz="3200" spc="-1" strike="noStrike">
                <a:solidFill>
                  <a:srgbClr val="000000"/>
                </a:solidFill>
                <a:latin typeface="Helvetica Neue"/>
              </a:rPr>
              <a:t>Fin Primer Segmento</a:t>
            </a:r>
            <a:endParaRPr b="0" lang="es-GT"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3" name="PlaceHolder 1"/>
          <p:cNvSpPr>
            <a:spLocks noGrp="1"/>
          </p:cNvSpPr>
          <p:nvPr>
            <p:ph/>
          </p:nvPr>
        </p:nvSpPr>
        <p:spPr>
          <a:xfrm>
            <a:off x="504000" y="498600"/>
            <a:ext cx="9069840" cy="4528800"/>
          </a:xfrm>
          <a:prstGeom prst="rect">
            <a:avLst/>
          </a:prstGeom>
          <a:noFill/>
          <a:ln w="0">
            <a:noFill/>
          </a:ln>
        </p:spPr>
        <p:txBody>
          <a:bodyPr lIns="0" rIns="0" tIns="0" bIns="0" anchor="t">
            <a:normAutofit fontScale="85000"/>
          </a:bodyPr>
          <a:p>
            <a:pPr indent="0">
              <a:lnSpc>
                <a:spcPct val="100000"/>
              </a:lnSpc>
              <a:spcBef>
                <a:spcPts val="1417"/>
              </a:spcBef>
              <a:buNone/>
              <a:tabLst>
                <a:tab algn="l" pos="0"/>
              </a:tabLst>
            </a:pPr>
            <a:r>
              <a:rPr b="1" lang="es-GT" sz="1800" spc="-1" strike="noStrike">
                <a:solidFill>
                  <a:srgbClr val="000000"/>
                </a:solidFill>
                <a:latin typeface="Arial"/>
              </a:rPr>
              <a:t>Mayo 07</a:t>
            </a:r>
            <a:endParaRPr b="0" lang="es-GT" sz="1800" spc="-1" strike="noStrike">
              <a:solidFill>
                <a:srgbClr val="000000"/>
              </a:solidFill>
              <a:latin typeface="Arial"/>
            </a:endParaRPr>
          </a:p>
          <a:p>
            <a:pPr indent="0">
              <a:lnSpc>
                <a:spcPct val="100000"/>
              </a:lnSpc>
              <a:spcBef>
                <a:spcPts val="1417"/>
              </a:spcBef>
              <a:buNone/>
              <a:tabLst>
                <a:tab algn="l" pos="0"/>
              </a:tabLst>
            </a:pPr>
            <a:r>
              <a:rPr b="0" lang="es-GT" sz="1800" spc="-1" strike="noStrike">
                <a:solidFill>
                  <a:srgbClr val="000000"/>
                </a:solidFill>
                <a:latin typeface="Arial"/>
              </a:rPr>
              <a:t>Recepción por guía en Estambul</a:t>
            </a:r>
            <a:endParaRPr b="0" lang="es-GT" sz="1800" spc="-1" strike="noStrike">
              <a:solidFill>
                <a:srgbClr val="000000"/>
              </a:solidFill>
              <a:latin typeface="Arial"/>
            </a:endParaRPr>
          </a:p>
          <a:p>
            <a:pPr indent="0">
              <a:lnSpc>
                <a:spcPct val="100000"/>
              </a:lnSpc>
              <a:spcBef>
                <a:spcPts val="1417"/>
              </a:spcBef>
              <a:buNone/>
              <a:tabLst>
                <a:tab algn="l" pos="0"/>
              </a:tabLst>
            </a:pPr>
            <a:r>
              <a:rPr b="0" lang="es-GT" sz="1800" spc="-1" strike="noStrike">
                <a:solidFill>
                  <a:srgbClr val="000000"/>
                </a:solidFill>
                <a:latin typeface="Arial"/>
              </a:rPr>
              <a:t>Traslado a Aeropuerto</a:t>
            </a:r>
            <a:endParaRPr b="0" lang="es-GT" sz="1800" spc="-1" strike="noStrike">
              <a:solidFill>
                <a:srgbClr val="000000"/>
              </a:solidFill>
              <a:latin typeface="Arial"/>
            </a:endParaRPr>
          </a:p>
          <a:p>
            <a:pPr indent="0">
              <a:lnSpc>
                <a:spcPct val="100000"/>
              </a:lnSpc>
              <a:spcBef>
                <a:spcPts val="1417"/>
              </a:spcBef>
              <a:buNone/>
              <a:tabLst>
                <a:tab algn="l" pos="0"/>
              </a:tabLst>
            </a:pPr>
            <a:r>
              <a:rPr b="0" lang="es-GT" sz="1800" spc="-1" strike="noStrike">
                <a:solidFill>
                  <a:srgbClr val="000000"/>
                </a:solidFill>
                <a:latin typeface="Arial"/>
              </a:rPr>
              <a:t>Libre</a:t>
            </a:r>
            <a:endParaRPr b="0" lang="es-GT" sz="1800" spc="-1" strike="noStrike">
              <a:solidFill>
                <a:srgbClr val="000000"/>
              </a:solidFill>
              <a:latin typeface="Arial"/>
            </a:endParaRPr>
          </a:p>
          <a:p>
            <a:pPr indent="0">
              <a:lnSpc>
                <a:spcPct val="100000"/>
              </a:lnSpc>
              <a:spcBef>
                <a:spcPts val="1417"/>
              </a:spcBef>
              <a:buNone/>
              <a:tabLst>
                <a:tab algn="l" pos="0"/>
              </a:tabLst>
            </a:pPr>
            <a:endParaRPr b="0" lang="es-GT" sz="1800" spc="-1" strike="noStrike">
              <a:solidFill>
                <a:srgbClr val="000000"/>
              </a:solidFill>
              <a:latin typeface="Arial"/>
            </a:endParaRPr>
          </a:p>
          <a:p>
            <a:pPr indent="0">
              <a:lnSpc>
                <a:spcPct val="100000"/>
              </a:lnSpc>
              <a:spcBef>
                <a:spcPts val="1417"/>
              </a:spcBef>
              <a:buNone/>
              <a:tabLst>
                <a:tab algn="l" pos="0"/>
              </a:tabLst>
            </a:pPr>
            <a:r>
              <a:rPr b="1" lang="es-GT" sz="1800" spc="-1" strike="noStrike">
                <a:solidFill>
                  <a:srgbClr val="000000"/>
                </a:solidFill>
                <a:latin typeface="Arial"/>
              </a:rPr>
              <a:t>Mayo 08</a:t>
            </a:r>
            <a:endParaRPr b="0" lang="es-GT" sz="1800" spc="-1" strike="noStrike">
              <a:solidFill>
                <a:srgbClr val="000000"/>
              </a:solidFill>
              <a:latin typeface="Arial"/>
            </a:endParaRPr>
          </a:p>
          <a:p>
            <a:pPr indent="0">
              <a:lnSpc>
                <a:spcPct val="100000"/>
              </a:lnSpc>
              <a:spcBef>
                <a:spcPts val="1417"/>
              </a:spcBef>
              <a:buNone/>
              <a:tabLst>
                <a:tab algn="l" pos="0"/>
              </a:tabLst>
            </a:pPr>
            <a:r>
              <a:rPr b="0" lang="es-GT" sz="1800" spc="-1" strike="noStrike">
                <a:solidFill>
                  <a:srgbClr val="000000"/>
                </a:solidFill>
                <a:latin typeface="Arial"/>
              </a:rPr>
              <a:t>Estambul</a:t>
            </a:r>
            <a:endParaRPr b="0" lang="es-GT" sz="1800" spc="-1" strike="noStrike">
              <a:solidFill>
                <a:srgbClr val="000000"/>
              </a:solidFill>
              <a:latin typeface="Arial"/>
            </a:endParaRPr>
          </a:p>
          <a:p>
            <a:pPr indent="0">
              <a:lnSpc>
                <a:spcPct val="100000"/>
              </a:lnSpc>
              <a:spcBef>
                <a:spcPts val="1417"/>
              </a:spcBef>
              <a:buNone/>
              <a:tabLst>
                <a:tab algn="l" pos="0"/>
              </a:tabLst>
            </a:pPr>
            <a:r>
              <a:rPr b="0" lang="es-GT" sz="1800" spc="-1" strike="noStrike">
                <a:solidFill>
                  <a:srgbClr val="000000"/>
                </a:solidFill>
                <a:latin typeface="Arial"/>
              </a:rPr>
              <a:t>Santa Sofía, el hipódromo de Constantinopla, la Mezquita Azul, el Palacio de Topkapi y el Gran Bazar.</a:t>
            </a:r>
            <a:endParaRPr b="0" lang="es-GT" sz="1800" spc="-1" strike="noStrike">
              <a:solidFill>
                <a:srgbClr val="000000"/>
              </a:solidFill>
              <a:latin typeface="Arial"/>
            </a:endParaRPr>
          </a:p>
          <a:p>
            <a:pPr indent="0">
              <a:lnSpc>
                <a:spcPct val="100000"/>
              </a:lnSpc>
              <a:spcBef>
                <a:spcPts val="1417"/>
              </a:spcBef>
              <a:buNone/>
              <a:tabLst>
                <a:tab algn="l" pos="0"/>
              </a:tabLst>
            </a:pPr>
            <a:endParaRPr b="0" lang="es-GT" sz="1800" spc="-1" strike="noStrike">
              <a:solidFill>
                <a:srgbClr val="000000"/>
              </a:solidFill>
              <a:latin typeface="Arial"/>
            </a:endParaRPr>
          </a:p>
          <a:p>
            <a:pPr indent="0">
              <a:lnSpc>
                <a:spcPct val="100000"/>
              </a:lnSpc>
              <a:spcBef>
                <a:spcPts val="1417"/>
              </a:spcBef>
              <a:buNone/>
              <a:tabLst>
                <a:tab algn="l" pos="0"/>
              </a:tabLst>
            </a:pPr>
            <a:r>
              <a:rPr b="1" lang="es-GT" sz="1800" spc="-1" strike="noStrike">
                <a:solidFill>
                  <a:srgbClr val="000000"/>
                </a:solidFill>
                <a:latin typeface="Arial"/>
              </a:rPr>
              <a:t>Mayo 09</a:t>
            </a:r>
            <a:endParaRPr b="0" lang="es-GT" sz="1800" spc="-1" strike="noStrike">
              <a:solidFill>
                <a:srgbClr val="000000"/>
              </a:solidFill>
              <a:latin typeface="Arial"/>
            </a:endParaRPr>
          </a:p>
          <a:p>
            <a:pPr indent="0">
              <a:lnSpc>
                <a:spcPct val="100000"/>
              </a:lnSpc>
              <a:spcBef>
                <a:spcPts val="1417"/>
              </a:spcBef>
              <a:buNone/>
              <a:tabLst>
                <a:tab algn="l" pos="0"/>
              </a:tabLst>
            </a:pPr>
            <a:r>
              <a:rPr b="0" lang="es-GT" sz="1800" spc="-1" strike="noStrike">
                <a:solidFill>
                  <a:srgbClr val="000000"/>
                </a:solidFill>
                <a:latin typeface="Arial"/>
              </a:rPr>
              <a:t>Mañana Libre</a:t>
            </a:r>
            <a:endParaRPr b="0" lang="es-GT" sz="1800" spc="-1" strike="noStrike">
              <a:solidFill>
                <a:srgbClr val="000000"/>
              </a:solidFill>
              <a:latin typeface="Arial"/>
            </a:endParaRPr>
          </a:p>
          <a:p>
            <a:pPr indent="0">
              <a:lnSpc>
                <a:spcPct val="100000"/>
              </a:lnSpc>
              <a:spcBef>
                <a:spcPts val="1417"/>
              </a:spcBef>
              <a:buNone/>
              <a:tabLst>
                <a:tab algn="l" pos="0"/>
              </a:tabLst>
            </a:pPr>
            <a:r>
              <a:rPr b="0" lang="es-GT" sz="1800" spc="-1" strike="noStrike">
                <a:solidFill>
                  <a:srgbClr val="000000"/>
                </a:solidFill>
                <a:latin typeface="Arial"/>
              </a:rPr>
              <a:t>Traslado a Capadoccia por la tarde</a:t>
            </a:r>
            <a:endParaRPr b="0" lang="es-GT"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370</TotalTime>
  <Application>LibreOffice/7.4.2.3$MacOSX_X86_64 LibreOffice_project/382eef1f22670f7f4118c8c2dd222ec7ad009daf</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2022-11-23T18:26:13Z</dcterms:created>
  <dc:creator/>
  <dc:description/>
  <dc:language>en-US</dc:language>
  <cp:lastModifiedBy/>
  <dcterms:modified xsi:type="dcterms:W3CDTF">2022-12-22T11:02:44Z</dcterms:modified>
  <cp:revision>17</cp:revision>
  <dc:subject/>
  <dc:title/>
</cp:coreProperties>
</file>

<file path=docProps/custom.xml><?xml version="1.0" encoding="utf-8"?>
<Properties xmlns="http://schemas.openxmlformats.org/officeDocument/2006/custom-properties" xmlns:vt="http://schemas.openxmlformats.org/officeDocument/2006/docPropsVTypes"/>
</file>